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Ibrahim Kobeissy" initials="IK" lastIdx="1" clrIdx="6">
    <p:extLst>
      <p:ext uri="{19B8F6BF-5375-455C-9EA6-DF929625EA0E}">
        <p15:presenceInfo xmlns:p15="http://schemas.microsoft.com/office/powerpoint/2012/main" userId="Ibrahim Kobeissy" providerId="None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913" autoAdjust="0"/>
  </p:normalViewPr>
  <p:slideViewPr>
    <p:cSldViewPr snapToGrid="0" snapToObjects="1">
      <p:cViewPr varScale="1">
        <p:scale>
          <a:sx n="76" d="100"/>
          <a:sy n="76" d="100"/>
        </p:scale>
        <p:origin x="113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430734-8EB8-4919-AC19-F6891D2A2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413C773-94F1-40D9-A002-4EA527C6BC18}">
      <dgm:prSet phldrT="[Text]"/>
      <dgm:spPr/>
      <dgm:t>
        <a:bodyPr/>
        <a:lstStyle/>
        <a:p>
          <a:r>
            <a:rPr lang="en-US" dirty="0"/>
            <a:t>SpaceX Rest API</a:t>
          </a:r>
          <a:endParaRPr lang="fr-FR" dirty="0"/>
        </a:p>
      </dgm:t>
    </dgm:pt>
    <dgm:pt modelId="{6303B9A6-2682-4A2C-B910-AA6814F3DB3F}" type="parTrans" cxnId="{29EDCC1A-51BB-415C-8A00-35CF43EF61B8}">
      <dgm:prSet/>
      <dgm:spPr/>
      <dgm:t>
        <a:bodyPr/>
        <a:lstStyle/>
        <a:p>
          <a:endParaRPr lang="fr-FR"/>
        </a:p>
      </dgm:t>
    </dgm:pt>
    <dgm:pt modelId="{7E1606C1-D448-4163-AE7D-A28AB1F3037A}" type="sibTrans" cxnId="{29EDCC1A-51BB-415C-8A00-35CF43EF61B8}">
      <dgm:prSet/>
      <dgm:spPr/>
      <dgm:t>
        <a:bodyPr/>
        <a:lstStyle/>
        <a:p>
          <a:endParaRPr lang="fr-FR"/>
        </a:p>
      </dgm:t>
    </dgm:pt>
    <dgm:pt modelId="{683774EC-E2DD-457B-9EB7-C51ABEE9F099}">
      <dgm:prSet phldrT="[Text]"/>
      <dgm:spPr/>
      <dgm:t>
        <a:bodyPr/>
        <a:lstStyle/>
        <a:p>
          <a:r>
            <a:rPr lang="en-US" dirty="0"/>
            <a:t>Json Data</a:t>
          </a:r>
          <a:endParaRPr lang="fr-FR" dirty="0"/>
        </a:p>
      </dgm:t>
    </dgm:pt>
    <dgm:pt modelId="{06F6062B-A972-4BA4-9B69-3D4F0473DF42}" type="parTrans" cxnId="{49EC4278-451D-423F-BDCB-872DF20FDABA}">
      <dgm:prSet/>
      <dgm:spPr/>
      <dgm:t>
        <a:bodyPr/>
        <a:lstStyle/>
        <a:p>
          <a:endParaRPr lang="fr-FR"/>
        </a:p>
      </dgm:t>
    </dgm:pt>
    <dgm:pt modelId="{02EF4D96-3156-4ADB-BBA5-2562953A4ADA}" type="sibTrans" cxnId="{49EC4278-451D-423F-BDCB-872DF20FDABA}">
      <dgm:prSet/>
      <dgm:spPr/>
      <dgm:t>
        <a:bodyPr/>
        <a:lstStyle/>
        <a:p>
          <a:endParaRPr lang="fr-FR"/>
        </a:p>
      </dgm:t>
    </dgm:pt>
    <dgm:pt modelId="{219F1615-D86A-4E25-AF7C-CF50F8D969A2}">
      <dgm:prSet phldrT="[Text]"/>
      <dgm:spPr/>
      <dgm:t>
        <a:bodyPr/>
        <a:lstStyle/>
        <a:p>
          <a:r>
            <a:rPr lang="en-US" dirty="0"/>
            <a:t>Normalize the data into CSV</a:t>
          </a:r>
          <a:endParaRPr lang="fr-FR" dirty="0"/>
        </a:p>
      </dgm:t>
    </dgm:pt>
    <dgm:pt modelId="{F2CAD835-8672-4E17-8C99-305438D52113}" type="parTrans" cxnId="{9ECFDE47-1AA0-4B1D-879E-C734D4BFB5A7}">
      <dgm:prSet/>
      <dgm:spPr/>
      <dgm:t>
        <a:bodyPr/>
        <a:lstStyle/>
        <a:p>
          <a:endParaRPr lang="fr-FR"/>
        </a:p>
      </dgm:t>
    </dgm:pt>
    <dgm:pt modelId="{39A2E87E-1D57-44B3-BCAB-880143EE020E}" type="sibTrans" cxnId="{9ECFDE47-1AA0-4B1D-879E-C734D4BFB5A7}">
      <dgm:prSet/>
      <dgm:spPr/>
      <dgm:t>
        <a:bodyPr/>
        <a:lstStyle/>
        <a:p>
          <a:endParaRPr lang="fr-FR"/>
        </a:p>
      </dgm:t>
    </dgm:pt>
    <dgm:pt modelId="{CC36676C-F6E3-48A5-901E-3C55747F8AAB}" type="pres">
      <dgm:prSet presAssocID="{E5430734-8EB8-4919-AC19-F6891D2A29F6}" presName="Name0" presStyleCnt="0">
        <dgm:presLayoutVars>
          <dgm:dir/>
          <dgm:animLvl val="lvl"/>
          <dgm:resizeHandles val="exact"/>
        </dgm:presLayoutVars>
      </dgm:prSet>
      <dgm:spPr/>
    </dgm:pt>
    <dgm:pt modelId="{85361F18-8712-4EC8-B7AD-0A4D005FF048}" type="pres">
      <dgm:prSet presAssocID="{2413C773-94F1-40D9-A002-4EA527C6BC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D087B1-E40F-416A-B828-D32B066F245E}" type="pres">
      <dgm:prSet presAssocID="{7E1606C1-D448-4163-AE7D-A28AB1F3037A}" presName="parTxOnlySpace" presStyleCnt="0"/>
      <dgm:spPr/>
    </dgm:pt>
    <dgm:pt modelId="{5E1652CF-D117-4B19-A2A7-DE847B6A7E00}" type="pres">
      <dgm:prSet presAssocID="{683774EC-E2DD-457B-9EB7-C51ABEE9F0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7E1FD04-2C47-4920-9CB0-2180747D023C}" type="pres">
      <dgm:prSet presAssocID="{02EF4D96-3156-4ADB-BBA5-2562953A4ADA}" presName="parTxOnlySpace" presStyleCnt="0"/>
      <dgm:spPr/>
    </dgm:pt>
    <dgm:pt modelId="{2FA2F80D-B05D-4DCE-B034-3371AF6E50F1}" type="pres">
      <dgm:prSet presAssocID="{219F1615-D86A-4E25-AF7C-CF50F8D969A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DADC004-691C-475B-B709-BEAEFE4754A8}" type="presOf" srcId="{683774EC-E2DD-457B-9EB7-C51ABEE9F099}" destId="{5E1652CF-D117-4B19-A2A7-DE847B6A7E00}" srcOrd="0" destOrd="0" presId="urn:microsoft.com/office/officeart/2005/8/layout/chevron1"/>
    <dgm:cxn modelId="{29EDCC1A-51BB-415C-8A00-35CF43EF61B8}" srcId="{E5430734-8EB8-4919-AC19-F6891D2A29F6}" destId="{2413C773-94F1-40D9-A002-4EA527C6BC18}" srcOrd="0" destOrd="0" parTransId="{6303B9A6-2682-4A2C-B910-AA6814F3DB3F}" sibTransId="{7E1606C1-D448-4163-AE7D-A28AB1F3037A}"/>
    <dgm:cxn modelId="{37626525-B41D-4D97-A3C8-36B1D1B22B26}" type="presOf" srcId="{E5430734-8EB8-4919-AC19-F6891D2A29F6}" destId="{CC36676C-F6E3-48A5-901E-3C55747F8AAB}" srcOrd="0" destOrd="0" presId="urn:microsoft.com/office/officeart/2005/8/layout/chevron1"/>
    <dgm:cxn modelId="{B962B139-7491-4400-B642-A81451992515}" type="presOf" srcId="{2413C773-94F1-40D9-A002-4EA527C6BC18}" destId="{85361F18-8712-4EC8-B7AD-0A4D005FF048}" srcOrd="0" destOrd="0" presId="urn:microsoft.com/office/officeart/2005/8/layout/chevron1"/>
    <dgm:cxn modelId="{9ECFDE47-1AA0-4B1D-879E-C734D4BFB5A7}" srcId="{E5430734-8EB8-4919-AC19-F6891D2A29F6}" destId="{219F1615-D86A-4E25-AF7C-CF50F8D969A2}" srcOrd="2" destOrd="0" parTransId="{F2CAD835-8672-4E17-8C99-305438D52113}" sibTransId="{39A2E87E-1D57-44B3-BCAB-880143EE020E}"/>
    <dgm:cxn modelId="{49EC4278-451D-423F-BDCB-872DF20FDABA}" srcId="{E5430734-8EB8-4919-AC19-F6891D2A29F6}" destId="{683774EC-E2DD-457B-9EB7-C51ABEE9F099}" srcOrd="1" destOrd="0" parTransId="{06F6062B-A972-4BA4-9B69-3D4F0473DF42}" sibTransId="{02EF4D96-3156-4ADB-BBA5-2562953A4ADA}"/>
    <dgm:cxn modelId="{E82585D6-6792-4A31-9BD6-1C7F35568B41}" type="presOf" srcId="{219F1615-D86A-4E25-AF7C-CF50F8D969A2}" destId="{2FA2F80D-B05D-4DCE-B034-3371AF6E50F1}" srcOrd="0" destOrd="0" presId="urn:microsoft.com/office/officeart/2005/8/layout/chevron1"/>
    <dgm:cxn modelId="{4DB1C52E-E6C3-4287-A561-36DC61630C43}" type="presParOf" srcId="{CC36676C-F6E3-48A5-901E-3C55747F8AAB}" destId="{85361F18-8712-4EC8-B7AD-0A4D005FF048}" srcOrd="0" destOrd="0" presId="urn:microsoft.com/office/officeart/2005/8/layout/chevron1"/>
    <dgm:cxn modelId="{E9120B01-BD65-4AAF-B3FF-2425AEFE4C9E}" type="presParOf" srcId="{CC36676C-F6E3-48A5-901E-3C55747F8AAB}" destId="{4AD087B1-E40F-416A-B828-D32B066F245E}" srcOrd="1" destOrd="0" presId="urn:microsoft.com/office/officeart/2005/8/layout/chevron1"/>
    <dgm:cxn modelId="{051AF1C5-0315-4EEB-B3D0-269F357BBD71}" type="presParOf" srcId="{CC36676C-F6E3-48A5-901E-3C55747F8AAB}" destId="{5E1652CF-D117-4B19-A2A7-DE847B6A7E00}" srcOrd="2" destOrd="0" presId="urn:microsoft.com/office/officeart/2005/8/layout/chevron1"/>
    <dgm:cxn modelId="{FECF5AB9-4D19-4303-BF58-FA4CFE87A299}" type="presParOf" srcId="{CC36676C-F6E3-48A5-901E-3C55747F8AAB}" destId="{F7E1FD04-2C47-4920-9CB0-2180747D023C}" srcOrd="3" destOrd="0" presId="urn:microsoft.com/office/officeart/2005/8/layout/chevron1"/>
    <dgm:cxn modelId="{E6D2EEDF-35FE-4B39-93F5-445ABF8DAF44}" type="presParOf" srcId="{CC36676C-F6E3-48A5-901E-3C55747F8AAB}" destId="{2FA2F80D-B05D-4DCE-B034-3371AF6E50F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430734-8EB8-4919-AC19-F6891D2A2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413C773-94F1-40D9-A002-4EA527C6BC18}">
      <dgm:prSet phldrT="[Text]"/>
      <dgm:spPr/>
      <dgm:t>
        <a:bodyPr/>
        <a:lstStyle/>
        <a:p>
          <a:r>
            <a:rPr lang="en-US" dirty="0"/>
            <a:t>Get HTML from Wikipedia</a:t>
          </a:r>
          <a:endParaRPr lang="fr-FR" dirty="0"/>
        </a:p>
      </dgm:t>
    </dgm:pt>
    <dgm:pt modelId="{6303B9A6-2682-4A2C-B910-AA6814F3DB3F}" type="parTrans" cxnId="{29EDCC1A-51BB-415C-8A00-35CF43EF61B8}">
      <dgm:prSet/>
      <dgm:spPr/>
      <dgm:t>
        <a:bodyPr/>
        <a:lstStyle/>
        <a:p>
          <a:endParaRPr lang="fr-FR"/>
        </a:p>
      </dgm:t>
    </dgm:pt>
    <dgm:pt modelId="{7E1606C1-D448-4163-AE7D-A28AB1F3037A}" type="sibTrans" cxnId="{29EDCC1A-51BB-415C-8A00-35CF43EF61B8}">
      <dgm:prSet/>
      <dgm:spPr/>
      <dgm:t>
        <a:bodyPr/>
        <a:lstStyle/>
        <a:p>
          <a:endParaRPr lang="fr-FR"/>
        </a:p>
      </dgm:t>
    </dgm:pt>
    <dgm:pt modelId="{683774EC-E2DD-457B-9EB7-C51ABEE9F099}">
      <dgm:prSet phldrT="[Text]"/>
      <dgm:spPr/>
      <dgm:t>
        <a:bodyPr/>
        <a:lstStyle/>
        <a:p>
          <a:r>
            <a:rPr lang="fr-FR" dirty="0" err="1"/>
            <a:t>Extract</a:t>
          </a:r>
          <a:r>
            <a:rPr lang="fr-FR" dirty="0"/>
            <a:t> data</a:t>
          </a:r>
        </a:p>
        <a:p>
          <a:r>
            <a:rPr lang="fr-FR" dirty="0" err="1"/>
            <a:t>using</a:t>
          </a:r>
          <a:r>
            <a:rPr lang="fr-FR" dirty="0"/>
            <a:t> </a:t>
          </a:r>
          <a:r>
            <a:rPr lang="fr-FR" dirty="0" err="1"/>
            <a:t>beautiful</a:t>
          </a:r>
          <a:endParaRPr lang="fr-FR" dirty="0"/>
        </a:p>
        <a:p>
          <a:r>
            <a:rPr lang="fr-FR" dirty="0" err="1"/>
            <a:t>soup</a:t>
          </a:r>
          <a:endParaRPr lang="fr-FR" dirty="0"/>
        </a:p>
      </dgm:t>
    </dgm:pt>
    <dgm:pt modelId="{06F6062B-A972-4BA4-9B69-3D4F0473DF42}" type="parTrans" cxnId="{49EC4278-451D-423F-BDCB-872DF20FDABA}">
      <dgm:prSet/>
      <dgm:spPr/>
      <dgm:t>
        <a:bodyPr/>
        <a:lstStyle/>
        <a:p>
          <a:endParaRPr lang="fr-FR"/>
        </a:p>
      </dgm:t>
    </dgm:pt>
    <dgm:pt modelId="{02EF4D96-3156-4ADB-BBA5-2562953A4ADA}" type="sibTrans" cxnId="{49EC4278-451D-423F-BDCB-872DF20FDABA}">
      <dgm:prSet/>
      <dgm:spPr/>
      <dgm:t>
        <a:bodyPr/>
        <a:lstStyle/>
        <a:p>
          <a:endParaRPr lang="fr-FR"/>
        </a:p>
      </dgm:t>
    </dgm:pt>
    <dgm:pt modelId="{219F1615-D86A-4E25-AF7C-CF50F8D969A2}">
      <dgm:prSet phldrT="[Text]"/>
      <dgm:spPr/>
      <dgm:t>
        <a:bodyPr/>
        <a:lstStyle/>
        <a:p>
          <a:r>
            <a:rPr lang="en-US" dirty="0"/>
            <a:t>Normalize the data into CSV</a:t>
          </a:r>
          <a:endParaRPr lang="fr-FR" dirty="0"/>
        </a:p>
      </dgm:t>
    </dgm:pt>
    <dgm:pt modelId="{F2CAD835-8672-4E17-8C99-305438D52113}" type="parTrans" cxnId="{9ECFDE47-1AA0-4B1D-879E-C734D4BFB5A7}">
      <dgm:prSet/>
      <dgm:spPr/>
      <dgm:t>
        <a:bodyPr/>
        <a:lstStyle/>
        <a:p>
          <a:endParaRPr lang="fr-FR"/>
        </a:p>
      </dgm:t>
    </dgm:pt>
    <dgm:pt modelId="{39A2E87E-1D57-44B3-BCAB-880143EE020E}" type="sibTrans" cxnId="{9ECFDE47-1AA0-4B1D-879E-C734D4BFB5A7}">
      <dgm:prSet/>
      <dgm:spPr/>
      <dgm:t>
        <a:bodyPr/>
        <a:lstStyle/>
        <a:p>
          <a:endParaRPr lang="fr-FR"/>
        </a:p>
      </dgm:t>
    </dgm:pt>
    <dgm:pt modelId="{CC36676C-F6E3-48A5-901E-3C55747F8AAB}" type="pres">
      <dgm:prSet presAssocID="{E5430734-8EB8-4919-AC19-F6891D2A29F6}" presName="Name0" presStyleCnt="0">
        <dgm:presLayoutVars>
          <dgm:dir/>
          <dgm:animLvl val="lvl"/>
          <dgm:resizeHandles val="exact"/>
        </dgm:presLayoutVars>
      </dgm:prSet>
      <dgm:spPr/>
    </dgm:pt>
    <dgm:pt modelId="{85361F18-8712-4EC8-B7AD-0A4D005FF048}" type="pres">
      <dgm:prSet presAssocID="{2413C773-94F1-40D9-A002-4EA527C6BC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D087B1-E40F-416A-B828-D32B066F245E}" type="pres">
      <dgm:prSet presAssocID="{7E1606C1-D448-4163-AE7D-A28AB1F3037A}" presName="parTxOnlySpace" presStyleCnt="0"/>
      <dgm:spPr/>
    </dgm:pt>
    <dgm:pt modelId="{5E1652CF-D117-4B19-A2A7-DE847B6A7E00}" type="pres">
      <dgm:prSet presAssocID="{683774EC-E2DD-457B-9EB7-C51ABEE9F0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7E1FD04-2C47-4920-9CB0-2180747D023C}" type="pres">
      <dgm:prSet presAssocID="{02EF4D96-3156-4ADB-BBA5-2562953A4ADA}" presName="parTxOnlySpace" presStyleCnt="0"/>
      <dgm:spPr/>
    </dgm:pt>
    <dgm:pt modelId="{2FA2F80D-B05D-4DCE-B034-3371AF6E50F1}" type="pres">
      <dgm:prSet presAssocID="{219F1615-D86A-4E25-AF7C-CF50F8D969A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DADC004-691C-475B-B709-BEAEFE4754A8}" type="presOf" srcId="{683774EC-E2DD-457B-9EB7-C51ABEE9F099}" destId="{5E1652CF-D117-4B19-A2A7-DE847B6A7E00}" srcOrd="0" destOrd="0" presId="urn:microsoft.com/office/officeart/2005/8/layout/chevron1"/>
    <dgm:cxn modelId="{29EDCC1A-51BB-415C-8A00-35CF43EF61B8}" srcId="{E5430734-8EB8-4919-AC19-F6891D2A29F6}" destId="{2413C773-94F1-40D9-A002-4EA527C6BC18}" srcOrd="0" destOrd="0" parTransId="{6303B9A6-2682-4A2C-B910-AA6814F3DB3F}" sibTransId="{7E1606C1-D448-4163-AE7D-A28AB1F3037A}"/>
    <dgm:cxn modelId="{37626525-B41D-4D97-A3C8-36B1D1B22B26}" type="presOf" srcId="{E5430734-8EB8-4919-AC19-F6891D2A29F6}" destId="{CC36676C-F6E3-48A5-901E-3C55747F8AAB}" srcOrd="0" destOrd="0" presId="urn:microsoft.com/office/officeart/2005/8/layout/chevron1"/>
    <dgm:cxn modelId="{B962B139-7491-4400-B642-A81451992515}" type="presOf" srcId="{2413C773-94F1-40D9-A002-4EA527C6BC18}" destId="{85361F18-8712-4EC8-B7AD-0A4D005FF048}" srcOrd="0" destOrd="0" presId="urn:microsoft.com/office/officeart/2005/8/layout/chevron1"/>
    <dgm:cxn modelId="{9ECFDE47-1AA0-4B1D-879E-C734D4BFB5A7}" srcId="{E5430734-8EB8-4919-AC19-F6891D2A29F6}" destId="{219F1615-D86A-4E25-AF7C-CF50F8D969A2}" srcOrd="2" destOrd="0" parTransId="{F2CAD835-8672-4E17-8C99-305438D52113}" sibTransId="{39A2E87E-1D57-44B3-BCAB-880143EE020E}"/>
    <dgm:cxn modelId="{49EC4278-451D-423F-BDCB-872DF20FDABA}" srcId="{E5430734-8EB8-4919-AC19-F6891D2A29F6}" destId="{683774EC-E2DD-457B-9EB7-C51ABEE9F099}" srcOrd="1" destOrd="0" parTransId="{06F6062B-A972-4BA4-9B69-3D4F0473DF42}" sibTransId="{02EF4D96-3156-4ADB-BBA5-2562953A4ADA}"/>
    <dgm:cxn modelId="{E82585D6-6792-4A31-9BD6-1C7F35568B41}" type="presOf" srcId="{219F1615-D86A-4E25-AF7C-CF50F8D969A2}" destId="{2FA2F80D-B05D-4DCE-B034-3371AF6E50F1}" srcOrd="0" destOrd="0" presId="urn:microsoft.com/office/officeart/2005/8/layout/chevron1"/>
    <dgm:cxn modelId="{4DB1C52E-E6C3-4287-A561-36DC61630C43}" type="presParOf" srcId="{CC36676C-F6E3-48A5-901E-3C55747F8AAB}" destId="{85361F18-8712-4EC8-B7AD-0A4D005FF048}" srcOrd="0" destOrd="0" presId="urn:microsoft.com/office/officeart/2005/8/layout/chevron1"/>
    <dgm:cxn modelId="{E9120B01-BD65-4AAF-B3FF-2425AEFE4C9E}" type="presParOf" srcId="{CC36676C-F6E3-48A5-901E-3C55747F8AAB}" destId="{4AD087B1-E40F-416A-B828-D32B066F245E}" srcOrd="1" destOrd="0" presId="urn:microsoft.com/office/officeart/2005/8/layout/chevron1"/>
    <dgm:cxn modelId="{051AF1C5-0315-4EEB-B3D0-269F357BBD71}" type="presParOf" srcId="{CC36676C-F6E3-48A5-901E-3C55747F8AAB}" destId="{5E1652CF-D117-4B19-A2A7-DE847B6A7E00}" srcOrd="2" destOrd="0" presId="urn:microsoft.com/office/officeart/2005/8/layout/chevron1"/>
    <dgm:cxn modelId="{FECF5AB9-4D19-4303-BF58-FA4CFE87A299}" type="presParOf" srcId="{CC36676C-F6E3-48A5-901E-3C55747F8AAB}" destId="{F7E1FD04-2C47-4920-9CB0-2180747D023C}" srcOrd="3" destOrd="0" presId="urn:microsoft.com/office/officeart/2005/8/layout/chevron1"/>
    <dgm:cxn modelId="{E6D2EEDF-35FE-4B39-93F5-445ABF8DAF44}" type="presParOf" srcId="{CC36676C-F6E3-48A5-901E-3C55747F8AAB}" destId="{2FA2F80D-B05D-4DCE-B034-3371AF6E50F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2F82EE-0003-40BC-9DFB-E566212F1E9A}" type="doc">
      <dgm:prSet loTypeId="urn:microsoft.com/office/officeart/2005/8/layout/equation2" loCatId="process" qsTypeId="urn:microsoft.com/office/officeart/2005/8/quickstyle/simple2" qsCatId="simple" csTypeId="urn:microsoft.com/office/officeart/2005/8/colors/colorful4" csCatId="colorful" phldr="1"/>
      <dgm:spPr/>
    </dgm:pt>
    <dgm:pt modelId="{DECCDD47-42A2-4CB6-871D-AEA44CE3C41C}">
      <dgm:prSet phldrT="[Text]"/>
      <dgm:spPr/>
      <dgm:t>
        <a:bodyPr/>
        <a:lstStyle/>
        <a:p>
          <a:r>
            <a:rPr lang="en-US" dirty="0"/>
            <a:t>SpaceX API </a:t>
          </a:r>
          <a:endParaRPr lang="fr-FR" dirty="0"/>
        </a:p>
      </dgm:t>
    </dgm:pt>
    <dgm:pt modelId="{F7827B1B-88E5-4D3C-9F91-46F66F0EB9F2}" type="parTrans" cxnId="{29E6C48C-EEB4-4E7D-B21D-0970B4970413}">
      <dgm:prSet/>
      <dgm:spPr/>
      <dgm:t>
        <a:bodyPr/>
        <a:lstStyle/>
        <a:p>
          <a:endParaRPr lang="fr-FR"/>
        </a:p>
      </dgm:t>
    </dgm:pt>
    <dgm:pt modelId="{77A0B46B-AD2F-4E7B-A96E-7FE4D8115B92}" type="sibTrans" cxnId="{29E6C48C-EEB4-4E7D-B21D-0970B4970413}">
      <dgm:prSet/>
      <dgm:spPr/>
      <dgm:t>
        <a:bodyPr/>
        <a:lstStyle/>
        <a:p>
          <a:endParaRPr lang="fr-FR"/>
        </a:p>
      </dgm:t>
    </dgm:pt>
    <dgm:pt modelId="{46C233A0-EA9B-4F45-B4D6-1E6A3FEF1417}">
      <dgm:prSet phldrT="[Text]"/>
      <dgm:spPr/>
      <dgm:t>
        <a:bodyPr/>
        <a:lstStyle/>
        <a:p>
          <a:r>
            <a:rPr lang="en-US" dirty="0"/>
            <a:t>Filter Falcon 9 Data only</a:t>
          </a:r>
          <a:endParaRPr lang="fr-FR" dirty="0"/>
        </a:p>
      </dgm:t>
    </dgm:pt>
    <dgm:pt modelId="{66068C6F-9CB5-4D36-B992-923F6348192E}" type="parTrans" cxnId="{8D068608-B7D5-4D0D-96D4-9DC314D1400A}">
      <dgm:prSet/>
      <dgm:spPr/>
      <dgm:t>
        <a:bodyPr/>
        <a:lstStyle/>
        <a:p>
          <a:endParaRPr lang="fr-FR"/>
        </a:p>
      </dgm:t>
    </dgm:pt>
    <dgm:pt modelId="{F7C09D07-4D7D-45A6-854F-521C46663879}" type="sibTrans" cxnId="{8D068608-B7D5-4D0D-96D4-9DC314D1400A}">
      <dgm:prSet/>
      <dgm:spPr/>
      <dgm:t>
        <a:bodyPr/>
        <a:lstStyle/>
        <a:p>
          <a:endParaRPr lang="fr-FR"/>
        </a:p>
      </dgm:t>
    </dgm:pt>
    <dgm:pt modelId="{6A3A9A00-DCCF-488E-9E4D-D2ACC3C4C37A}">
      <dgm:prSet phldrT="[Text]"/>
      <dgm:spPr/>
      <dgm:t>
        <a:bodyPr/>
        <a:lstStyle/>
        <a:p>
          <a:r>
            <a:rPr lang="en-US" dirty="0"/>
            <a:t>Export to CSV</a:t>
          </a:r>
          <a:endParaRPr lang="fr-FR" dirty="0"/>
        </a:p>
      </dgm:t>
    </dgm:pt>
    <dgm:pt modelId="{06752A0F-7459-4706-B23B-50546CEA02AD}" type="parTrans" cxnId="{275BAC60-F3EF-433D-AF8B-A0BB38A852D8}">
      <dgm:prSet/>
      <dgm:spPr/>
      <dgm:t>
        <a:bodyPr/>
        <a:lstStyle/>
        <a:p>
          <a:endParaRPr lang="fr-FR"/>
        </a:p>
      </dgm:t>
    </dgm:pt>
    <dgm:pt modelId="{BB0AE300-9B1F-4C4B-9B1F-9FA7B8110A4F}" type="sibTrans" cxnId="{275BAC60-F3EF-433D-AF8B-A0BB38A852D8}">
      <dgm:prSet/>
      <dgm:spPr/>
      <dgm:t>
        <a:bodyPr/>
        <a:lstStyle/>
        <a:p>
          <a:endParaRPr lang="fr-FR"/>
        </a:p>
      </dgm:t>
    </dgm:pt>
    <dgm:pt modelId="{74F0694D-D0FE-46B6-832D-0810CEB7C395}">
      <dgm:prSet phldrT="[Text]"/>
      <dgm:spPr/>
      <dgm:t>
        <a:bodyPr/>
        <a:lstStyle/>
        <a:p>
          <a:r>
            <a:rPr lang="en-US" dirty="0"/>
            <a:t>Data Wrangling</a:t>
          </a:r>
          <a:endParaRPr lang="fr-FR" dirty="0"/>
        </a:p>
      </dgm:t>
    </dgm:pt>
    <dgm:pt modelId="{5A8D57B5-1891-4123-AD2E-77E9DADA3DA3}" type="parTrans" cxnId="{0B573234-AE21-4A2A-872C-0C8DE57CF662}">
      <dgm:prSet/>
      <dgm:spPr/>
      <dgm:t>
        <a:bodyPr/>
        <a:lstStyle/>
        <a:p>
          <a:endParaRPr lang="fr-FR"/>
        </a:p>
      </dgm:t>
    </dgm:pt>
    <dgm:pt modelId="{174784BA-F312-4014-A19E-A1498E3746ED}" type="sibTrans" cxnId="{0B573234-AE21-4A2A-872C-0C8DE57CF662}">
      <dgm:prSet/>
      <dgm:spPr/>
      <dgm:t>
        <a:bodyPr/>
        <a:lstStyle/>
        <a:p>
          <a:endParaRPr lang="fr-FR"/>
        </a:p>
      </dgm:t>
    </dgm:pt>
    <dgm:pt modelId="{4A2003E9-63A4-45AD-8549-9AA72B481183}" type="pres">
      <dgm:prSet presAssocID="{EB2F82EE-0003-40BC-9DFB-E566212F1E9A}" presName="Name0" presStyleCnt="0">
        <dgm:presLayoutVars>
          <dgm:dir/>
          <dgm:resizeHandles val="exact"/>
        </dgm:presLayoutVars>
      </dgm:prSet>
      <dgm:spPr/>
    </dgm:pt>
    <dgm:pt modelId="{9D321925-EA17-4FE9-A990-AC420B34E4EA}" type="pres">
      <dgm:prSet presAssocID="{EB2F82EE-0003-40BC-9DFB-E566212F1E9A}" presName="vNodes" presStyleCnt="0"/>
      <dgm:spPr/>
    </dgm:pt>
    <dgm:pt modelId="{158BAD47-EFCB-4BF2-90FB-88DA643DCEBE}" type="pres">
      <dgm:prSet presAssocID="{DECCDD47-42A2-4CB6-871D-AEA44CE3C41C}" presName="node" presStyleLbl="node1" presStyleIdx="0" presStyleCnt="4">
        <dgm:presLayoutVars>
          <dgm:bulletEnabled val="1"/>
        </dgm:presLayoutVars>
      </dgm:prSet>
      <dgm:spPr/>
    </dgm:pt>
    <dgm:pt modelId="{1064C126-36E4-440B-BA52-4DF80A11A0FE}" type="pres">
      <dgm:prSet presAssocID="{77A0B46B-AD2F-4E7B-A96E-7FE4D8115B92}" presName="spacerT" presStyleCnt="0"/>
      <dgm:spPr/>
    </dgm:pt>
    <dgm:pt modelId="{26ABA334-9009-4A57-9236-4D2281F8953A}" type="pres">
      <dgm:prSet presAssocID="{77A0B46B-AD2F-4E7B-A96E-7FE4D8115B92}" presName="sibTrans" presStyleLbl="sibTrans2D1" presStyleIdx="0" presStyleCnt="3"/>
      <dgm:spPr/>
    </dgm:pt>
    <dgm:pt modelId="{706318DE-1A8F-4D01-9967-F01B5A8C0B3B}" type="pres">
      <dgm:prSet presAssocID="{77A0B46B-AD2F-4E7B-A96E-7FE4D8115B92}" presName="spacerB" presStyleCnt="0"/>
      <dgm:spPr/>
    </dgm:pt>
    <dgm:pt modelId="{D8A74AC3-A3B1-4C6A-8E12-9AEADDEF9F38}" type="pres">
      <dgm:prSet presAssocID="{46C233A0-EA9B-4F45-B4D6-1E6A3FEF1417}" presName="node" presStyleLbl="node1" presStyleIdx="1" presStyleCnt="4">
        <dgm:presLayoutVars>
          <dgm:bulletEnabled val="1"/>
        </dgm:presLayoutVars>
      </dgm:prSet>
      <dgm:spPr/>
    </dgm:pt>
    <dgm:pt modelId="{229E1163-1613-4ED2-9737-A5DB12BB33C6}" type="pres">
      <dgm:prSet presAssocID="{F7C09D07-4D7D-45A6-854F-521C46663879}" presName="spacerT" presStyleCnt="0"/>
      <dgm:spPr/>
    </dgm:pt>
    <dgm:pt modelId="{646077A5-1848-437C-B57A-69DB74A8028C}" type="pres">
      <dgm:prSet presAssocID="{F7C09D07-4D7D-45A6-854F-521C46663879}" presName="sibTrans" presStyleLbl="sibTrans2D1" presStyleIdx="1" presStyleCnt="3"/>
      <dgm:spPr/>
    </dgm:pt>
    <dgm:pt modelId="{BBB52DD6-4C1E-4AC9-84BE-605BFFEA5A1C}" type="pres">
      <dgm:prSet presAssocID="{F7C09D07-4D7D-45A6-854F-521C46663879}" presName="spacerB" presStyleCnt="0"/>
      <dgm:spPr/>
    </dgm:pt>
    <dgm:pt modelId="{B8ACC6A0-BC36-4C06-8B44-022624997605}" type="pres">
      <dgm:prSet presAssocID="{74F0694D-D0FE-46B6-832D-0810CEB7C395}" presName="node" presStyleLbl="node1" presStyleIdx="2" presStyleCnt="4">
        <dgm:presLayoutVars>
          <dgm:bulletEnabled val="1"/>
        </dgm:presLayoutVars>
      </dgm:prSet>
      <dgm:spPr/>
    </dgm:pt>
    <dgm:pt modelId="{45A16D76-13C4-42F5-B1F5-4FA618D730A9}" type="pres">
      <dgm:prSet presAssocID="{EB2F82EE-0003-40BC-9DFB-E566212F1E9A}" presName="sibTransLast" presStyleLbl="sibTrans2D1" presStyleIdx="2" presStyleCnt="3"/>
      <dgm:spPr/>
    </dgm:pt>
    <dgm:pt modelId="{CD9E43F5-B34F-4B9F-8F0A-F129712D4D65}" type="pres">
      <dgm:prSet presAssocID="{EB2F82EE-0003-40BC-9DFB-E566212F1E9A}" presName="connectorText" presStyleLbl="sibTrans2D1" presStyleIdx="2" presStyleCnt="3"/>
      <dgm:spPr/>
    </dgm:pt>
    <dgm:pt modelId="{A4165EF7-91EB-4A47-8864-0A41FEC38EE3}" type="pres">
      <dgm:prSet presAssocID="{EB2F82EE-0003-40BC-9DFB-E566212F1E9A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D068608-B7D5-4D0D-96D4-9DC314D1400A}" srcId="{EB2F82EE-0003-40BC-9DFB-E566212F1E9A}" destId="{46C233A0-EA9B-4F45-B4D6-1E6A3FEF1417}" srcOrd="1" destOrd="0" parTransId="{66068C6F-9CB5-4D36-B992-923F6348192E}" sibTransId="{F7C09D07-4D7D-45A6-854F-521C46663879}"/>
    <dgm:cxn modelId="{0E29F80E-DEE4-4F55-B644-95222A6FF505}" type="presOf" srcId="{174784BA-F312-4014-A19E-A1498E3746ED}" destId="{45A16D76-13C4-42F5-B1F5-4FA618D730A9}" srcOrd="0" destOrd="0" presId="urn:microsoft.com/office/officeart/2005/8/layout/equation2"/>
    <dgm:cxn modelId="{BC361120-8C67-4944-9B1E-C2B4A22AB717}" type="presOf" srcId="{77A0B46B-AD2F-4E7B-A96E-7FE4D8115B92}" destId="{26ABA334-9009-4A57-9236-4D2281F8953A}" srcOrd="0" destOrd="0" presId="urn:microsoft.com/office/officeart/2005/8/layout/equation2"/>
    <dgm:cxn modelId="{E133DF25-E5F9-4AEC-9C1B-812523A96923}" type="presOf" srcId="{EB2F82EE-0003-40BC-9DFB-E566212F1E9A}" destId="{4A2003E9-63A4-45AD-8549-9AA72B481183}" srcOrd="0" destOrd="0" presId="urn:microsoft.com/office/officeart/2005/8/layout/equation2"/>
    <dgm:cxn modelId="{0B573234-AE21-4A2A-872C-0C8DE57CF662}" srcId="{EB2F82EE-0003-40BC-9DFB-E566212F1E9A}" destId="{74F0694D-D0FE-46B6-832D-0810CEB7C395}" srcOrd="2" destOrd="0" parTransId="{5A8D57B5-1891-4123-AD2E-77E9DADA3DA3}" sibTransId="{174784BA-F312-4014-A19E-A1498E3746ED}"/>
    <dgm:cxn modelId="{275BAC60-F3EF-433D-AF8B-A0BB38A852D8}" srcId="{EB2F82EE-0003-40BC-9DFB-E566212F1E9A}" destId="{6A3A9A00-DCCF-488E-9E4D-D2ACC3C4C37A}" srcOrd="3" destOrd="0" parTransId="{06752A0F-7459-4706-B23B-50546CEA02AD}" sibTransId="{BB0AE300-9B1F-4C4B-9B1F-9FA7B8110A4F}"/>
    <dgm:cxn modelId="{76331245-5017-4AC7-9278-802E813E75DD}" type="presOf" srcId="{174784BA-F312-4014-A19E-A1498E3746ED}" destId="{CD9E43F5-B34F-4B9F-8F0A-F129712D4D65}" srcOrd="1" destOrd="0" presId="urn:microsoft.com/office/officeart/2005/8/layout/equation2"/>
    <dgm:cxn modelId="{29E6C48C-EEB4-4E7D-B21D-0970B4970413}" srcId="{EB2F82EE-0003-40BC-9DFB-E566212F1E9A}" destId="{DECCDD47-42A2-4CB6-871D-AEA44CE3C41C}" srcOrd="0" destOrd="0" parTransId="{F7827B1B-88E5-4D3C-9F91-46F66F0EB9F2}" sibTransId="{77A0B46B-AD2F-4E7B-A96E-7FE4D8115B92}"/>
    <dgm:cxn modelId="{4629C3C7-B4A5-4053-91C6-406DC6E15139}" type="presOf" srcId="{6A3A9A00-DCCF-488E-9E4D-D2ACC3C4C37A}" destId="{A4165EF7-91EB-4A47-8864-0A41FEC38EE3}" srcOrd="0" destOrd="0" presId="urn:microsoft.com/office/officeart/2005/8/layout/equation2"/>
    <dgm:cxn modelId="{13F3E3D4-A49C-4002-94E4-1807C1186681}" type="presOf" srcId="{DECCDD47-42A2-4CB6-871D-AEA44CE3C41C}" destId="{158BAD47-EFCB-4BF2-90FB-88DA643DCEBE}" srcOrd="0" destOrd="0" presId="urn:microsoft.com/office/officeart/2005/8/layout/equation2"/>
    <dgm:cxn modelId="{8ECBA2E1-F727-4726-98D1-55EBDE3B130D}" type="presOf" srcId="{46C233A0-EA9B-4F45-B4D6-1E6A3FEF1417}" destId="{D8A74AC3-A3B1-4C6A-8E12-9AEADDEF9F38}" srcOrd="0" destOrd="0" presId="urn:microsoft.com/office/officeart/2005/8/layout/equation2"/>
    <dgm:cxn modelId="{D29CDEE4-55A1-4B22-B76F-EBF5CEC7306F}" type="presOf" srcId="{74F0694D-D0FE-46B6-832D-0810CEB7C395}" destId="{B8ACC6A0-BC36-4C06-8B44-022624997605}" srcOrd="0" destOrd="0" presId="urn:microsoft.com/office/officeart/2005/8/layout/equation2"/>
    <dgm:cxn modelId="{8B5268F3-C418-4B66-8830-2D1CF233A516}" type="presOf" srcId="{F7C09D07-4D7D-45A6-854F-521C46663879}" destId="{646077A5-1848-437C-B57A-69DB74A8028C}" srcOrd="0" destOrd="0" presId="urn:microsoft.com/office/officeart/2005/8/layout/equation2"/>
    <dgm:cxn modelId="{9F242993-EE99-47A3-A5F9-85F6B26BA7A2}" type="presParOf" srcId="{4A2003E9-63A4-45AD-8549-9AA72B481183}" destId="{9D321925-EA17-4FE9-A990-AC420B34E4EA}" srcOrd="0" destOrd="0" presId="urn:microsoft.com/office/officeart/2005/8/layout/equation2"/>
    <dgm:cxn modelId="{B89093BA-8EB2-47E2-A67C-AA65F5DD1700}" type="presParOf" srcId="{9D321925-EA17-4FE9-A990-AC420B34E4EA}" destId="{158BAD47-EFCB-4BF2-90FB-88DA643DCEBE}" srcOrd="0" destOrd="0" presId="urn:microsoft.com/office/officeart/2005/8/layout/equation2"/>
    <dgm:cxn modelId="{914AECFB-150E-4CC0-AF6A-A3CFACA793C9}" type="presParOf" srcId="{9D321925-EA17-4FE9-A990-AC420B34E4EA}" destId="{1064C126-36E4-440B-BA52-4DF80A11A0FE}" srcOrd="1" destOrd="0" presId="urn:microsoft.com/office/officeart/2005/8/layout/equation2"/>
    <dgm:cxn modelId="{6B1FCFD9-731F-41B3-9E4C-CF52BFDC3DA9}" type="presParOf" srcId="{9D321925-EA17-4FE9-A990-AC420B34E4EA}" destId="{26ABA334-9009-4A57-9236-4D2281F8953A}" srcOrd="2" destOrd="0" presId="urn:microsoft.com/office/officeart/2005/8/layout/equation2"/>
    <dgm:cxn modelId="{3FED0F6B-BE8C-4876-A52C-7AAAE37EB5F9}" type="presParOf" srcId="{9D321925-EA17-4FE9-A990-AC420B34E4EA}" destId="{706318DE-1A8F-4D01-9967-F01B5A8C0B3B}" srcOrd="3" destOrd="0" presId="urn:microsoft.com/office/officeart/2005/8/layout/equation2"/>
    <dgm:cxn modelId="{0E5790CA-8981-4BEB-B00E-428592807AE3}" type="presParOf" srcId="{9D321925-EA17-4FE9-A990-AC420B34E4EA}" destId="{D8A74AC3-A3B1-4C6A-8E12-9AEADDEF9F38}" srcOrd="4" destOrd="0" presId="urn:microsoft.com/office/officeart/2005/8/layout/equation2"/>
    <dgm:cxn modelId="{0B235F7B-9647-4E1B-8188-222434E40CFC}" type="presParOf" srcId="{9D321925-EA17-4FE9-A990-AC420B34E4EA}" destId="{229E1163-1613-4ED2-9737-A5DB12BB33C6}" srcOrd="5" destOrd="0" presId="urn:microsoft.com/office/officeart/2005/8/layout/equation2"/>
    <dgm:cxn modelId="{E2B209F7-9C2C-4E8F-ADF2-3684EB594C29}" type="presParOf" srcId="{9D321925-EA17-4FE9-A990-AC420B34E4EA}" destId="{646077A5-1848-437C-B57A-69DB74A8028C}" srcOrd="6" destOrd="0" presId="urn:microsoft.com/office/officeart/2005/8/layout/equation2"/>
    <dgm:cxn modelId="{E06F26A3-6416-42AC-8A7B-A8B2B7B0F02B}" type="presParOf" srcId="{9D321925-EA17-4FE9-A990-AC420B34E4EA}" destId="{BBB52DD6-4C1E-4AC9-84BE-605BFFEA5A1C}" srcOrd="7" destOrd="0" presId="urn:microsoft.com/office/officeart/2005/8/layout/equation2"/>
    <dgm:cxn modelId="{7B51081F-0C30-4468-BF52-FE329864CEC4}" type="presParOf" srcId="{9D321925-EA17-4FE9-A990-AC420B34E4EA}" destId="{B8ACC6A0-BC36-4C06-8B44-022624997605}" srcOrd="8" destOrd="0" presId="urn:microsoft.com/office/officeart/2005/8/layout/equation2"/>
    <dgm:cxn modelId="{B358B793-5C3E-4AC7-9338-50A02E34316F}" type="presParOf" srcId="{4A2003E9-63A4-45AD-8549-9AA72B481183}" destId="{45A16D76-13C4-42F5-B1F5-4FA618D730A9}" srcOrd="1" destOrd="0" presId="urn:microsoft.com/office/officeart/2005/8/layout/equation2"/>
    <dgm:cxn modelId="{487BD0B9-AE95-4D95-8ABB-3049B42F5DF7}" type="presParOf" srcId="{45A16D76-13C4-42F5-B1F5-4FA618D730A9}" destId="{CD9E43F5-B34F-4B9F-8F0A-F129712D4D65}" srcOrd="0" destOrd="0" presId="urn:microsoft.com/office/officeart/2005/8/layout/equation2"/>
    <dgm:cxn modelId="{A8FAEAD8-33C4-4400-9D10-FBC60D43595F}" type="presParOf" srcId="{4A2003E9-63A4-45AD-8549-9AA72B481183}" destId="{A4165EF7-91EB-4A47-8864-0A41FEC38EE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2F82EE-0003-40BC-9DFB-E566212F1E9A}" type="doc">
      <dgm:prSet loTypeId="urn:microsoft.com/office/officeart/2005/8/layout/equation2" loCatId="process" qsTypeId="urn:microsoft.com/office/officeart/2005/8/quickstyle/simple2" qsCatId="simple" csTypeId="urn:microsoft.com/office/officeart/2005/8/colors/colorful4" csCatId="colorful" phldr="1"/>
      <dgm:spPr/>
    </dgm:pt>
    <dgm:pt modelId="{DECCDD47-42A2-4CB6-871D-AEA44CE3C41C}">
      <dgm:prSet phldrT="[Text]"/>
      <dgm:spPr/>
      <dgm:t>
        <a:bodyPr/>
        <a:lstStyle/>
        <a:p>
          <a:r>
            <a:rPr lang="en-US" dirty="0"/>
            <a:t>Get HTML from Wikipedia</a:t>
          </a:r>
          <a:endParaRPr lang="fr-FR" dirty="0"/>
        </a:p>
      </dgm:t>
    </dgm:pt>
    <dgm:pt modelId="{F7827B1B-88E5-4D3C-9F91-46F66F0EB9F2}" type="parTrans" cxnId="{29E6C48C-EEB4-4E7D-B21D-0970B4970413}">
      <dgm:prSet/>
      <dgm:spPr/>
      <dgm:t>
        <a:bodyPr/>
        <a:lstStyle/>
        <a:p>
          <a:endParaRPr lang="fr-FR"/>
        </a:p>
      </dgm:t>
    </dgm:pt>
    <dgm:pt modelId="{77A0B46B-AD2F-4E7B-A96E-7FE4D8115B92}" type="sibTrans" cxnId="{29E6C48C-EEB4-4E7D-B21D-0970B4970413}">
      <dgm:prSet/>
      <dgm:spPr/>
      <dgm:t>
        <a:bodyPr/>
        <a:lstStyle/>
        <a:p>
          <a:endParaRPr lang="fr-FR"/>
        </a:p>
      </dgm:t>
    </dgm:pt>
    <dgm:pt modelId="{6A3A9A00-DCCF-488E-9E4D-D2ACC3C4C37A}">
      <dgm:prSet phldrT="[Text]"/>
      <dgm:spPr/>
      <dgm:t>
        <a:bodyPr/>
        <a:lstStyle/>
        <a:p>
          <a:r>
            <a:rPr lang="en-US" dirty="0"/>
            <a:t>Export to CSV</a:t>
          </a:r>
          <a:endParaRPr lang="fr-FR" dirty="0"/>
        </a:p>
      </dgm:t>
    </dgm:pt>
    <dgm:pt modelId="{06752A0F-7459-4706-B23B-50546CEA02AD}" type="parTrans" cxnId="{275BAC60-F3EF-433D-AF8B-A0BB38A852D8}">
      <dgm:prSet/>
      <dgm:spPr/>
      <dgm:t>
        <a:bodyPr/>
        <a:lstStyle/>
        <a:p>
          <a:endParaRPr lang="fr-FR"/>
        </a:p>
      </dgm:t>
    </dgm:pt>
    <dgm:pt modelId="{BB0AE300-9B1F-4C4B-9B1F-9FA7B8110A4F}" type="sibTrans" cxnId="{275BAC60-F3EF-433D-AF8B-A0BB38A852D8}">
      <dgm:prSet/>
      <dgm:spPr/>
      <dgm:t>
        <a:bodyPr/>
        <a:lstStyle/>
        <a:p>
          <a:endParaRPr lang="fr-FR"/>
        </a:p>
      </dgm:t>
    </dgm:pt>
    <dgm:pt modelId="{74F0694D-D0FE-46B6-832D-0810CEB7C395}">
      <dgm:prSet phldrT="[Text]"/>
      <dgm:spPr/>
      <dgm:t>
        <a:bodyPr/>
        <a:lstStyle/>
        <a:p>
          <a:r>
            <a:rPr lang="en-US" dirty="0"/>
            <a:t>Parse data </a:t>
          </a:r>
          <a:endParaRPr lang="fr-FR" dirty="0"/>
        </a:p>
      </dgm:t>
    </dgm:pt>
    <dgm:pt modelId="{5A8D57B5-1891-4123-AD2E-77E9DADA3DA3}" type="parTrans" cxnId="{0B573234-AE21-4A2A-872C-0C8DE57CF662}">
      <dgm:prSet/>
      <dgm:spPr/>
      <dgm:t>
        <a:bodyPr/>
        <a:lstStyle/>
        <a:p>
          <a:endParaRPr lang="fr-FR"/>
        </a:p>
      </dgm:t>
    </dgm:pt>
    <dgm:pt modelId="{174784BA-F312-4014-A19E-A1498E3746ED}" type="sibTrans" cxnId="{0B573234-AE21-4A2A-872C-0C8DE57CF662}">
      <dgm:prSet/>
      <dgm:spPr/>
      <dgm:t>
        <a:bodyPr/>
        <a:lstStyle/>
        <a:p>
          <a:endParaRPr lang="fr-FR"/>
        </a:p>
      </dgm:t>
    </dgm:pt>
    <dgm:pt modelId="{46C233A0-EA9B-4F45-B4D6-1E6A3FEF1417}">
      <dgm:prSet phldrT="[Text]"/>
      <dgm:spPr/>
      <dgm:t>
        <a:bodyPr/>
        <a:lstStyle/>
        <a:p>
          <a:r>
            <a:rPr lang="en-US" dirty="0"/>
            <a:t>Extract data (beautiful soup)</a:t>
          </a:r>
          <a:endParaRPr lang="fr-FR" dirty="0"/>
        </a:p>
      </dgm:t>
    </dgm:pt>
    <dgm:pt modelId="{F7C09D07-4D7D-45A6-854F-521C46663879}" type="sibTrans" cxnId="{8D068608-B7D5-4D0D-96D4-9DC314D1400A}">
      <dgm:prSet/>
      <dgm:spPr/>
      <dgm:t>
        <a:bodyPr/>
        <a:lstStyle/>
        <a:p>
          <a:endParaRPr lang="fr-FR"/>
        </a:p>
      </dgm:t>
    </dgm:pt>
    <dgm:pt modelId="{66068C6F-9CB5-4D36-B992-923F6348192E}" type="parTrans" cxnId="{8D068608-B7D5-4D0D-96D4-9DC314D1400A}">
      <dgm:prSet/>
      <dgm:spPr/>
      <dgm:t>
        <a:bodyPr/>
        <a:lstStyle/>
        <a:p>
          <a:endParaRPr lang="fr-FR"/>
        </a:p>
      </dgm:t>
    </dgm:pt>
    <dgm:pt modelId="{4A2003E9-63A4-45AD-8549-9AA72B481183}" type="pres">
      <dgm:prSet presAssocID="{EB2F82EE-0003-40BC-9DFB-E566212F1E9A}" presName="Name0" presStyleCnt="0">
        <dgm:presLayoutVars>
          <dgm:dir/>
          <dgm:resizeHandles val="exact"/>
        </dgm:presLayoutVars>
      </dgm:prSet>
      <dgm:spPr/>
    </dgm:pt>
    <dgm:pt modelId="{9D321925-EA17-4FE9-A990-AC420B34E4EA}" type="pres">
      <dgm:prSet presAssocID="{EB2F82EE-0003-40BC-9DFB-E566212F1E9A}" presName="vNodes" presStyleCnt="0"/>
      <dgm:spPr/>
    </dgm:pt>
    <dgm:pt modelId="{158BAD47-EFCB-4BF2-90FB-88DA643DCEBE}" type="pres">
      <dgm:prSet presAssocID="{DECCDD47-42A2-4CB6-871D-AEA44CE3C41C}" presName="node" presStyleLbl="node1" presStyleIdx="0" presStyleCnt="4">
        <dgm:presLayoutVars>
          <dgm:bulletEnabled val="1"/>
        </dgm:presLayoutVars>
      </dgm:prSet>
      <dgm:spPr/>
    </dgm:pt>
    <dgm:pt modelId="{1064C126-36E4-440B-BA52-4DF80A11A0FE}" type="pres">
      <dgm:prSet presAssocID="{77A0B46B-AD2F-4E7B-A96E-7FE4D8115B92}" presName="spacerT" presStyleCnt="0"/>
      <dgm:spPr/>
    </dgm:pt>
    <dgm:pt modelId="{26ABA334-9009-4A57-9236-4D2281F8953A}" type="pres">
      <dgm:prSet presAssocID="{77A0B46B-AD2F-4E7B-A96E-7FE4D8115B92}" presName="sibTrans" presStyleLbl="sibTrans2D1" presStyleIdx="0" presStyleCnt="3"/>
      <dgm:spPr/>
    </dgm:pt>
    <dgm:pt modelId="{706318DE-1A8F-4D01-9967-F01B5A8C0B3B}" type="pres">
      <dgm:prSet presAssocID="{77A0B46B-AD2F-4E7B-A96E-7FE4D8115B92}" presName="spacerB" presStyleCnt="0"/>
      <dgm:spPr/>
    </dgm:pt>
    <dgm:pt modelId="{D8A74AC3-A3B1-4C6A-8E12-9AEADDEF9F38}" type="pres">
      <dgm:prSet presAssocID="{46C233A0-EA9B-4F45-B4D6-1E6A3FEF1417}" presName="node" presStyleLbl="node1" presStyleIdx="1" presStyleCnt="4">
        <dgm:presLayoutVars>
          <dgm:bulletEnabled val="1"/>
        </dgm:presLayoutVars>
      </dgm:prSet>
      <dgm:spPr/>
    </dgm:pt>
    <dgm:pt modelId="{229E1163-1613-4ED2-9737-A5DB12BB33C6}" type="pres">
      <dgm:prSet presAssocID="{F7C09D07-4D7D-45A6-854F-521C46663879}" presName="spacerT" presStyleCnt="0"/>
      <dgm:spPr/>
    </dgm:pt>
    <dgm:pt modelId="{646077A5-1848-437C-B57A-69DB74A8028C}" type="pres">
      <dgm:prSet presAssocID="{F7C09D07-4D7D-45A6-854F-521C46663879}" presName="sibTrans" presStyleLbl="sibTrans2D1" presStyleIdx="1" presStyleCnt="3"/>
      <dgm:spPr/>
    </dgm:pt>
    <dgm:pt modelId="{BBB52DD6-4C1E-4AC9-84BE-605BFFEA5A1C}" type="pres">
      <dgm:prSet presAssocID="{F7C09D07-4D7D-45A6-854F-521C46663879}" presName="spacerB" presStyleCnt="0"/>
      <dgm:spPr/>
    </dgm:pt>
    <dgm:pt modelId="{B8ACC6A0-BC36-4C06-8B44-022624997605}" type="pres">
      <dgm:prSet presAssocID="{74F0694D-D0FE-46B6-832D-0810CEB7C395}" presName="node" presStyleLbl="node1" presStyleIdx="2" presStyleCnt="4">
        <dgm:presLayoutVars>
          <dgm:bulletEnabled val="1"/>
        </dgm:presLayoutVars>
      </dgm:prSet>
      <dgm:spPr/>
    </dgm:pt>
    <dgm:pt modelId="{45A16D76-13C4-42F5-B1F5-4FA618D730A9}" type="pres">
      <dgm:prSet presAssocID="{EB2F82EE-0003-40BC-9DFB-E566212F1E9A}" presName="sibTransLast" presStyleLbl="sibTrans2D1" presStyleIdx="2" presStyleCnt="3"/>
      <dgm:spPr/>
    </dgm:pt>
    <dgm:pt modelId="{CD9E43F5-B34F-4B9F-8F0A-F129712D4D65}" type="pres">
      <dgm:prSet presAssocID="{EB2F82EE-0003-40BC-9DFB-E566212F1E9A}" presName="connectorText" presStyleLbl="sibTrans2D1" presStyleIdx="2" presStyleCnt="3"/>
      <dgm:spPr/>
    </dgm:pt>
    <dgm:pt modelId="{A4165EF7-91EB-4A47-8864-0A41FEC38EE3}" type="pres">
      <dgm:prSet presAssocID="{EB2F82EE-0003-40BC-9DFB-E566212F1E9A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D068608-B7D5-4D0D-96D4-9DC314D1400A}" srcId="{EB2F82EE-0003-40BC-9DFB-E566212F1E9A}" destId="{46C233A0-EA9B-4F45-B4D6-1E6A3FEF1417}" srcOrd="1" destOrd="0" parTransId="{66068C6F-9CB5-4D36-B992-923F6348192E}" sibTransId="{F7C09D07-4D7D-45A6-854F-521C46663879}"/>
    <dgm:cxn modelId="{0E29F80E-DEE4-4F55-B644-95222A6FF505}" type="presOf" srcId="{174784BA-F312-4014-A19E-A1498E3746ED}" destId="{45A16D76-13C4-42F5-B1F5-4FA618D730A9}" srcOrd="0" destOrd="0" presId="urn:microsoft.com/office/officeart/2005/8/layout/equation2"/>
    <dgm:cxn modelId="{BC361120-8C67-4944-9B1E-C2B4A22AB717}" type="presOf" srcId="{77A0B46B-AD2F-4E7B-A96E-7FE4D8115B92}" destId="{26ABA334-9009-4A57-9236-4D2281F8953A}" srcOrd="0" destOrd="0" presId="urn:microsoft.com/office/officeart/2005/8/layout/equation2"/>
    <dgm:cxn modelId="{E133DF25-E5F9-4AEC-9C1B-812523A96923}" type="presOf" srcId="{EB2F82EE-0003-40BC-9DFB-E566212F1E9A}" destId="{4A2003E9-63A4-45AD-8549-9AA72B481183}" srcOrd="0" destOrd="0" presId="urn:microsoft.com/office/officeart/2005/8/layout/equation2"/>
    <dgm:cxn modelId="{0B573234-AE21-4A2A-872C-0C8DE57CF662}" srcId="{EB2F82EE-0003-40BC-9DFB-E566212F1E9A}" destId="{74F0694D-D0FE-46B6-832D-0810CEB7C395}" srcOrd="2" destOrd="0" parTransId="{5A8D57B5-1891-4123-AD2E-77E9DADA3DA3}" sibTransId="{174784BA-F312-4014-A19E-A1498E3746ED}"/>
    <dgm:cxn modelId="{275BAC60-F3EF-433D-AF8B-A0BB38A852D8}" srcId="{EB2F82EE-0003-40BC-9DFB-E566212F1E9A}" destId="{6A3A9A00-DCCF-488E-9E4D-D2ACC3C4C37A}" srcOrd="3" destOrd="0" parTransId="{06752A0F-7459-4706-B23B-50546CEA02AD}" sibTransId="{BB0AE300-9B1F-4C4B-9B1F-9FA7B8110A4F}"/>
    <dgm:cxn modelId="{76331245-5017-4AC7-9278-802E813E75DD}" type="presOf" srcId="{174784BA-F312-4014-A19E-A1498E3746ED}" destId="{CD9E43F5-B34F-4B9F-8F0A-F129712D4D65}" srcOrd="1" destOrd="0" presId="urn:microsoft.com/office/officeart/2005/8/layout/equation2"/>
    <dgm:cxn modelId="{29E6C48C-EEB4-4E7D-B21D-0970B4970413}" srcId="{EB2F82EE-0003-40BC-9DFB-E566212F1E9A}" destId="{DECCDD47-42A2-4CB6-871D-AEA44CE3C41C}" srcOrd="0" destOrd="0" parTransId="{F7827B1B-88E5-4D3C-9F91-46F66F0EB9F2}" sibTransId="{77A0B46B-AD2F-4E7B-A96E-7FE4D8115B92}"/>
    <dgm:cxn modelId="{4629C3C7-B4A5-4053-91C6-406DC6E15139}" type="presOf" srcId="{6A3A9A00-DCCF-488E-9E4D-D2ACC3C4C37A}" destId="{A4165EF7-91EB-4A47-8864-0A41FEC38EE3}" srcOrd="0" destOrd="0" presId="urn:microsoft.com/office/officeart/2005/8/layout/equation2"/>
    <dgm:cxn modelId="{13F3E3D4-A49C-4002-94E4-1807C1186681}" type="presOf" srcId="{DECCDD47-42A2-4CB6-871D-AEA44CE3C41C}" destId="{158BAD47-EFCB-4BF2-90FB-88DA643DCEBE}" srcOrd="0" destOrd="0" presId="urn:microsoft.com/office/officeart/2005/8/layout/equation2"/>
    <dgm:cxn modelId="{8ECBA2E1-F727-4726-98D1-55EBDE3B130D}" type="presOf" srcId="{46C233A0-EA9B-4F45-B4D6-1E6A3FEF1417}" destId="{D8A74AC3-A3B1-4C6A-8E12-9AEADDEF9F38}" srcOrd="0" destOrd="0" presId="urn:microsoft.com/office/officeart/2005/8/layout/equation2"/>
    <dgm:cxn modelId="{D29CDEE4-55A1-4B22-B76F-EBF5CEC7306F}" type="presOf" srcId="{74F0694D-D0FE-46B6-832D-0810CEB7C395}" destId="{B8ACC6A0-BC36-4C06-8B44-022624997605}" srcOrd="0" destOrd="0" presId="urn:microsoft.com/office/officeart/2005/8/layout/equation2"/>
    <dgm:cxn modelId="{8B5268F3-C418-4B66-8830-2D1CF233A516}" type="presOf" srcId="{F7C09D07-4D7D-45A6-854F-521C46663879}" destId="{646077A5-1848-437C-B57A-69DB74A8028C}" srcOrd="0" destOrd="0" presId="urn:microsoft.com/office/officeart/2005/8/layout/equation2"/>
    <dgm:cxn modelId="{9F242993-EE99-47A3-A5F9-85F6B26BA7A2}" type="presParOf" srcId="{4A2003E9-63A4-45AD-8549-9AA72B481183}" destId="{9D321925-EA17-4FE9-A990-AC420B34E4EA}" srcOrd="0" destOrd="0" presId="urn:microsoft.com/office/officeart/2005/8/layout/equation2"/>
    <dgm:cxn modelId="{B89093BA-8EB2-47E2-A67C-AA65F5DD1700}" type="presParOf" srcId="{9D321925-EA17-4FE9-A990-AC420B34E4EA}" destId="{158BAD47-EFCB-4BF2-90FB-88DA643DCEBE}" srcOrd="0" destOrd="0" presId="urn:microsoft.com/office/officeart/2005/8/layout/equation2"/>
    <dgm:cxn modelId="{914AECFB-150E-4CC0-AF6A-A3CFACA793C9}" type="presParOf" srcId="{9D321925-EA17-4FE9-A990-AC420B34E4EA}" destId="{1064C126-36E4-440B-BA52-4DF80A11A0FE}" srcOrd="1" destOrd="0" presId="urn:microsoft.com/office/officeart/2005/8/layout/equation2"/>
    <dgm:cxn modelId="{6B1FCFD9-731F-41B3-9E4C-CF52BFDC3DA9}" type="presParOf" srcId="{9D321925-EA17-4FE9-A990-AC420B34E4EA}" destId="{26ABA334-9009-4A57-9236-4D2281F8953A}" srcOrd="2" destOrd="0" presId="urn:microsoft.com/office/officeart/2005/8/layout/equation2"/>
    <dgm:cxn modelId="{3FED0F6B-BE8C-4876-A52C-7AAAE37EB5F9}" type="presParOf" srcId="{9D321925-EA17-4FE9-A990-AC420B34E4EA}" destId="{706318DE-1A8F-4D01-9967-F01B5A8C0B3B}" srcOrd="3" destOrd="0" presId="urn:microsoft.com/office/officeart/2005/8/layout/equation2"/>
    <dgm:cxn modelId="{0E5790CA-8981-4BEB-B00E-428592807AE3}" type="presParOf" srcId="{9D321925-EA17-4FE9-A990-AC420B34E4EA}" destId="{D8A74AC3-A3B1-4C6A-8E12-9AEADDEF9F38}" srcOrd="4" destOrd="0" presId="urn:microsoft.com/office/officeart/2005/8/layout/equation2"/>
    <dgm:cxn modelId="{0B235F7B-9647-4E1B-8188-222434E40CFC}" type="presParOf" srcId="{9D321925-EA17-4FE9-A990-AC420B34E4EA}" destId="{229E1163-1613-4ED2-9737-A5DB12BB33C6}" srcOrd="5" destOrd="0" presId="urn:microsoft.com/office/officeart/2005/8/layout/equation2"/>
    <dgm:cxn modelId="{E2B209F7-9C2C-4E8F-ADF2-3684EB594C29}" type="presParOf" srcId="{9D321925-EA17-4FE9-A990-AC420B34E4EA}" destId="{646077A5-1848-437C-B57A-69DB74A8028C}" srcOrd="6" destOrd="0" presId="urn:microsoft.com/office/officeart/2005/8/layout/equation2"/>
    <dgm:cxn modelId="{E06F26A3-6416-42AC-8A7B-A8B2B7B0F02B}" type="presParOf" srcId="{9D321925-EA17-4FE9-A990-AC420B34E4EA}" destId="{BBB52DD6-4C1E-4AC9-84BE-605BFFEA5A1C}" srcOrd="7" destOrd="0" presId="urn:microsoft.com/office/officeart/2005/8/layout/equation2"/>
    <dgm:cxn modelId="{7B51081F-0C30-4468-BF52-FE329864CEC4}" type="presParOf" srcId="{9D321925-EA17-4FE9-A990-AC420B34E4EA}" destId="{B8ACC6A0-BC36-4C06-8B44-022624997605}" srcOrd="8" destOrd="0" presId="urn:microsoft.com/office/officeart/2005/8/layout/equation2"/>
    <dgm:cxn modelId="{B358B793-5C3E-4AC7-9338-50A02E34316F}" type="presParOf" srcId="{4A2003E9-63A4-45AD-8549-9AA72B481183}" destId="{45A16D76-13C4-42F5-B1F5-4FA618D730A9}" srcOrd="1" destOrd="0" presId="urn:microsoft.com/office/officeart/2005/8/layout/equation2"/>
    <dgm:cxn modelId="{487BD0B9-AE95-4D95-8ABB-3049B42F5DF7}" type="presParOf" srcId="{45A16D76-13C4-42F5-B1F5-4FA618D730A9}" destId="{CD9E43F5-B34F-4B9F-8F0A-F129712D4D65}" srcOrd="0" destOrd="0" presId="urn:microsoft.com/office/officeart/2005/8/layout/equation2"/>
    <dgm:cxn modelId="{A8FAEAD8-33C4-4400-9D10-FBC60D43595F}" type="presParOf" srcId="{4A2003E9-63A4-45AD-8549-9AA72B481183}" destId="{A4165EF7-91EB-4A47-8864-0A41FEC38EE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260CA7-C668-4D05-990E-B688CD221872}" type="doc">
      <dgm:prSet loTypeId="urn:microsoft.com/office/officeart/2005/8/layout/hierarchy4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3184F09F-70B4-41CE-86D5-B38BDFAAA6CD}">
      <dgm:prSet phldrT="[Text]"/>
      <dgm:spPr/>
      <dgm:t>
        <a:bodyPr/>
        <a:lstStyle/>
        <a:p>
          <a:r>
            <a:rPr lang="fr-FR" dirty="0" err="1"/>
            <a:t>Perform</a:t>
          </a:r>
          <a:r>
            <a:rPr lang="fr-FR" dirty="0"/>
            <a:t> </a:t>
          </a:r>
          <a:r>
            <a:rPr lang="en-US" dirty="0"/>
            <a:t>Exploratory Data Analysis EDA on dataset</a:t>
          </a:r>
          <a:endParaRPr lang="fr-FR" dirty="0"/>
        </a:p>
      </dgm:t>
    </dgm:pt>
    <dgm:pt modelId="{3F78367D-2C9E-4F4A-9347-D4ACEE18BCC0}" type="parTrans" cxnId="{28E163AC-2175-43FF-B52A-33C0AC9DA46D}">
      <dgm:prSet/>
      <dgm:spPr/>
      <dgm:t>
        <a:bodyPr/>
        <a:lstStyle/>
        <a:p>
          <a:endParaRPr lang="fr-FR"/>
        </a:p>
      </dgm:t>
    </dgm:pt>
    <dgm:pt modelId="{AA53252F-3228-441C-85A4-B12036689F13}" type="sibTrans" cxnId="{28E163AC-2175-43FF-B52A-33C0AC9DA46D}">
      <dgm:prSet/>
      <dgm:spPr/>
      <dgm:t>
        <a:bodyPr/>
        <a:lstStyle/>
        <a:p>
          <a:endParaRPr lang="fr-FR"/>
        </a:p>
      </dgm:t>
    </dgm:pt>
    <dgm:pt modelId="{2A912156-7DE0-4D6C-B493-669A47FFCE9A}">
      <dgm:prSet phldrT="[Text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the </a:t>
          </a:r>
          <a:r>
            <a:rPr lang="fr-FR" dirty="0" err="1"/>
            <a:t>number</a:t>
          </a:r>
          <a:r>
            <a:rPr lang="fr-FR" dirty="0"/>
            <a:t> of </a:t>
          </a:r>
          <a:r>
            <a:rPr lang="fr-FR" dirty="0" err="1"/>
            <a:t>launches</a:t>
          </a:r>
          <a:r>
            <a:rPr lang="fr-FR" dirty="0"/>
            <a:t> at </a:t>
          </a:r>
          <a:r>
            <a:rPr lang="fr-FR" dirty="0" err="1"/>
            <a:t>each</a:t>
          </a:r>
          <a:r>
            <a:rPr lang="fr-FR" dirty="0"/>
            <a:t> site</a:t>
          </a:r>
        </a:p>
      </dgm:t>
    </dgm:pt>
    <dgm:pt modelId="{065DBC81-DB24-41E9-8C05-540C803A2EAA}" type="parTrans" cxnId="{21759FD0-EF12-40DB-9F7B-677ED9D321F4}">
      <dgm:prSet/>
      <dgm:spPr/>
      <dgm:t>
        <a:bodyPr/>
        <a:lstStyle/>
        <a:p>
          <a:endParaRPr lang="fr-FR"/>
        </a:p>
      </dgm:t>
    </dgm:pt>
    <dgm:pt modelId="{DB49412F-96C1-4600-8A2C-CFC8B12DFA76}" type="sibTrans" cxnId="{21759FD0-EF12-40DB-9F7B-677ED9D321F4}">
      <dgm:prSet/>
      <dgm:spPr/>
      <dgm:t>
        <a:bodyPr/>
        <a:lstStyle/>
        <a:p>
          <a:endParaRPr lang="fr-FR"/>
        </a:p>
      </dgm:t>
    </dgm:pt>
    <dgm:pt modelId="{40BAB98F-52B3-40DC-8836-44C411730E79}">
      <dgm:prSet phldrT="[Text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the </a:t>
          </a:r>
          <a:r>
            <a:rPr lang="fr-FR" dirty="0" err="1"/>
            <a:t>number</a:t>
          </a:r>
          <a:r>
            <a:rPr lang="fr-FR" dirty="0"/>
            <a:t> and occurrence of </a:t>
          </a:r>
          <a:r>
            <a:rPr lang="fr-FR" dirty="0" err="1"/>
            <a:t>each</a:t>
          </a:r>
          <a:r>
            <a:rPr lang="fr-FR" dirty="0"/>
            <a:t> </a:t>
          </a:r>
          <a:r>
            <a:rPr lang="fr-FR" dirty="0" err="1"/>
            <a:t>orbit</a:t>
          </a:r>
          <a:endParaRPr lang="fr-FR" dirty="0"/>
        </a:p>
      </dgm:t>
    </dgm:pt>
    <dgm:pt modelId="{CF398EC8-F803-4BF3-A084-5FA89BD16AE8}" type="parTrans" cxnId="{E8DEA933-F99F-4F83-BA26-DDA5D9BE3ECC}">
      <dgm:prSet/>
      <dgm:spPr/>
      <dgm:t>
        <a:bodyPr/>
        <a:lstStyle/>
        <a:p>
          <a:endParaRPr lang="fr-FR"/>
        </a:p>
      </dgm:t>
    </dgm:pt>
    <dgm:pt modelId="{5094AD53-0FBC-4AC3-A90E-A135C6919D06}" type="sibTrans" cxnId="{E8DEA933-F99F-4F83-BA26-DDA5D9BE3ECC}">
      <dgm:prSet/>
      <dgm:spPr/>
      <dgm:t>
        <a:bodyPr/>
        <a:lstStyle/>
        <a:p>
          <a:endParaRPr lang="fr-FR"/>
        </a:p>
      </dgm:t>
    </dgm:pt>
    <dgm:pt modelId="{79DB82BC-5E41-47F9-9581-26CB21571EB5}">
      <dgm:prSet/>
      <dgm:spPr/>
      <dgm:t>
        <a:bodyPr/>
        <a:lstStyle/>
        <a:p>
          <a:r>
            <a:rPr lang="fr-FR" dirty="0"/>
            <a:t>Export </a:t>
          </a:r>
          <a:r>
            <a:rPr lang="fr-FR" dirty="0" err="1"/>
            <a:t>dataset</a:t>
          </a:r>
          <a:r>
            <a:rPr lang="fr-FR" dirty="0"/>
            <a:t> as</a:t>
          </a:r>
        </a:p>
        <a:p>
          <a:r>
            <a:rPr lang="fr-FR" dirty="0"/>
            <a:t>.CSV</a:t>
          </a:r>
        </a:p>
      </dgm:t>
    </dgm:pt>
    <dgm:pt modelId="{37F10967-EFC4-4352-837A-2EF5481A642C}" type="parTrans" cxnId="{07F402D0-B33C-404A-9EFC-377D88792C47}">
      <dgm:prSet/>
      <dgm:spPr/>
      <dgm:t>
        <a:bodyPr/>
        <a:lstStyle/>
        <a:p>
          <a:endParaRPr lang="fr-FR"/>
        </a:p>
      </dgm:t>
    </dgm:pt>
    <dgm:pt modelId="{DF7F0945-0685-4D36-97C4-AB4F406FE21E}" type="sibTrans" cxnId="{07F402D0-B33C-404A-9EFC-377D88792C47}">
      <dgm:prSet/>
      <dgm:spPr/>
      <dgm:t>
        <a:bodyPr/>
        <a:lstStyle/>
        <a:p>
          <a:endParaRPr lang="fr-FR"/>
        </a:p>
      </dgm:t>
    </dgm:pt>
    <dgm:pt modelId="{5FC3E79F-5737-4068-AD7E-3C4431720285}">
      <dgm:prSet phldrT="[Text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the </a:t>
          </a:r>
          <a:r>
            <a:rPr lang="fr-FR" dirty="0" err="1"/>
            <a:t>number</a:t>
          </a:r>
          <a:r>
            <a:rPr lang="fr-FR" dirty="0"/>
            <a:t> and occurrence of mission </a:t>
          </a:r>
          <a:r>
            <a:rPr lang="fr-FR" dirty="0" err="1"/>
            <a:t>outcome</a:t>
          </a:r>
          <a:r>
            <a:rPr lang="fr-FR" dirty="0"/>
            <a:t> per </a:t>
          </a:r>
          <a:r>
            <a:rPr lang="fr-FR" dirty="0" err="1"/>
            <a:t>orbit</a:t>
          </a:r>
          <a:r>
            <a:rPr lang="fr-FR" dirty="0"/>
            <a:t> type</a:t>
          </a:r>
        </a:p>
      </dgm:t>
    </dgm:pt>
    <dgm:pt modelId="{B89A3289-0908-41F9-A577-505116F54E20}" type="parTrans" cxnId="{7F9DF1A1-1B9C-4ED7-AE53-8726E573D8F1}">
      <dgm:prSet/>
      <dgm:spPr/>
      <dgm:t>
        <a:bodyPr/>
        <a:lstStyle/>
        <a:p>
          <a:endParaRPr lang="fr-FR"/>
        </a:p>
      </dgm:t>
    </dgm:pt>
    <dgm:pt modelId="{D05889EF-645E-4E2D-9FC4-A90D18B3E576}" type="sibTrans" cxnId="{7F9DF1A1-1B9C-4ED7-AE53-8726E573D8F1}">
      <dgm:prSet/>
      <dgm:spPr/>
      <dgm:t>
        <a:bodyPr/>
        <a:lstStyle/>
        <a:p>
          <a:endParaRPr lang="fr-FR"/>
        </a:p>
      </dgm:t>
    </dgm:pt>
    <dgm:pt modelId="{8A89AF74-8A44-4EC7-97D7-AF09EBB1E99B}">
      <dgm:prSet phldrT="[Text]" custT="1"/>
      <dgm:spPr/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Create a landing outcome label from Outcome column</a:t>
          </a:r>
          <a:endParaRPr lang="fr-FR" sz="1100" kern="1200" dirty="0">
            <a:latin typeface="Calibri" panose="020F0502020204030204"/>
            <a:ea typeface="+mn-ea"/>
            <a:cs typeface="+mn-cs"/>
          </a:endParaRPr>
        </a:p>
      </dgm:t>
    </dgm:pt>
    <dgm:pt modelId="{B82C28F7-9C9E-425E-8F2A-820AC7EAA10B}" type="parTrans" cxnId="{88424589-1A8F-491F-B80E-3F351F418792}">
      <dgm:prSet/>
      <dgm:spPr/>
      <dgm:t>
        <a:bodyPr/>
        <a:lstStyle/>
        <a:p>
          <a:endParaRPr lang="fr-FR"/>
        </a:p>
      </dgm:t>
    </dgm:pt>
    <dgm:pt modelId="{2E7C9A49-0F58-4583-BC16-28FC3E231450}" type="sibTrans" cxnId="{88424589-1A8F-491F-B80E-3F351F418792}">
      <dgm:prSet/>
      <dgm:spPr/>
      <dgm:t>
        <a:bodyPr/>
        <a:lstStyle/>
        <a:p>
          <a:endParaRPr lang="fr-FR"/>
        </a:p>
      </dgm:t>
    </dgm:pt>
    <dgm:pt modelId="{A769BAA2-DE80-4B60-B359-863F75F4EAD2}" type="pres">
      <dgm:prSet presAssocID="{05260CA7-C668-4D05-990E-B688CD22187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4FEE3A-D275-4DF5-B556-A59DBC68AF27}" type="pres">
      <dgm:prSet presAssocID="{3184F09F-70B4-41CE-86D5-B38BDFAAA6CD}" presName="vertOne" presStyleCnt="0"/>
      <dgm:spPr/>
    </dgm:pt>
    <dgm:pt modelId="{621AB4F5-287A-4266-87BB-85B4212A588F}" type="pres">
      <dgm:prSet presAssocID="{3184F09F-70B4-41CE-86D5-B38BDFAAA6CD}" presName="txOne" presStyleLbl="node0" presStyleIdx="0" presStyleCnt="1">
        <dgm:presLayoutVars>
          <dgm:chPref val="3"/>
        </dgm:presLayoutVars>
      </dgm:prSet>
      <dgm:spPr/>
    </dgm:pt>
    <dgm:pt modelId="{297FC03C-0BB6-4B4E-A05B-D9E4C9CF9531}" type="pres">
      <dgm:prSet presAssocID="{3184F09F-70B4-41CE-86D5-B38BDFAAA6CD}" presName="parTransOne" presStyleCnt="0"/>
      <dgm:spPr/>
    </dgm:pt>
    <dgm:pt modelId="{3AD84C9E-870B-4F24-8C75-FF6C9908482D}" type="pres">
      <dgm:prSet presAssocID="{3184F09F-70B4-41CE-86D5-B38BDFAAA6CD}" presName="horzOne" presStyleCnt="0"/>
      <dgm:spPr/>
    </dgm:pt>
    <dgm:pt modelId="{31326D25-D4BB-43EB-A6F1-5EEBA581F051}" type="pres">
      <dgm:prSet presAssocID="{2A912156-7DE0-4D6C-B493-669A47FFCE9A}" presName="vertTwo" presStyleCnt="0"/>
      <dgm:spPr/>
    </dgm:pt>
    <dgm:pt modelId="{6EFC75B8-782C-4911-A2E7-C3567BDCFC85}" type="pres">
      <dgm:prSet presAssocID="{2A912156-7DE0-4D6C-B493-669A47FFCE9A}" presName="txTwo" presStyleLbl="node2" presStyleIdx="0" presStyleCnt="5">
        <dgm:presLayoutVars>
          <dgm:chPref val="3"/>
        </dgm:presLayoutVars>
      </dgm:prSet>
      <dgm:spPr/>
    </dgm:pt>
    <dgm:pt modelId="{C2EB05F2-30B5-407E-A6FB-8136524D00D4}" type="pres">
      <dgm:prSet presAssocID="{2A912156-7DE0-4D6C-B493-669A47FFCE9A}" presName="horzTwo" presStyleCnt="0"/>
      <dgm:spPr/>
    </dgm:pt>
    <dgm:pt modelId="{4C40B202-3370-4889-A4B7-0F1DBB9D280E}" type="pres">
      <dgm:prSet presAssocID="{DB49412F-96C1-4600-8A2C-CFC8B12DFA76}" presName="sibSpaceTwo" presStyleCnt="0"/>
      <dgm:spPr/>
    </dgm:pt>
    <dgm:pt modelId="{FA0AE830-3C51-413F-A177-778753F722E4}" type="pres">
      <dgm:prSet presAssocID="{40BAB98F-52B3-40DC-8836-44C411730E79}" presName="vertTwo" presStyleCnt="0"/>
      <dgm:spPr/>
    </dgm:pt>
    <dgm:pt modelId="{EDDCD580-E404-4646-9A71-4E5EC637422A}" type="pres">
      <dgm:prSet presAssocID="{40BAB98F-52B3-40DC-8836-44C411730E79}" presName="txTwo" presStyleLbl="node2" presStyleIdx="1" presStyleCnt="5">
        <dgm:presLayoutVars>
          <dgm:chPref val="3"/>
        </dgm:presLayoutVars>
      </dgm:prSet>
      <dgm:spPr/>
    </dgm:pt>
    <dgm:pt modelId="{5D0A7E9A-C8C4-4466-AFD9-51323D05A57B}" type="pres">
      <dgm:prSet presAssocID="{40BAB98F-52B3-40DC-8836-44C411730E79}" presName="horzTwo" presStyleCnt="0"/>
      <dgm:spPr/>
    </dgm:pt>
    <dgm:pt modelId="{272DA44E-82A9-4D87-8A56-BE6DDEAF738E}" type="pres">
      <dgm:prSet presAssocID="{5094AD53-0FBC-4AC3-A90E-A135C6919D06}" presName="sibSpaceTwo" presStyleCnt="0"/>
      <dgm:spPr/>
    </dgm:pt>
    <dgm:pt modelId="{9D91D733-5319-4AA3-9718-DD1E63F4403D}" type="pres">
      <dgm:prSet presAssocID="{5FC3E79F-5737-4068-AD7E-3C4431720285}" presName="vertTwo" presStyleCnt="0"/>
      <dgm:spPr/>
    </dgm:pt>
    <dgm:pt modelId="{7D2908CE-D0AF-4B02-AAFC-EF3EBD51DCB2}" type="pres">
      <dgm:prSet presAssocID="{5FC3E79F-5737-4068-AD7E-3C4431720285}" presName="txTwo" presStyleLbl="node2" presStyleIdx="2" presStyleCnt="5">
        <dgm:presLayoutVars>
          <dgm:chPref val="3"/>
        </dgm:presLayoutVars>
      </dgm:prSet>
      <dgm:spPr/>
    </dgm:pt>
    <dgm:pt modelId="{FEE63003-D76D-4E74-BF5B-1096F6742C36}" type="pres">
      <dgm:prSet presAssocID="{5FC3E79F-5737-4068-AD7E-3C4431720285}" presName="horzTwo" presStyleCnt="0"/>
      <dgm:spPr/>
    </dgm:pt>
    <dgm:pt modelId="{3AB25E06-12C9-42A2-8580-660FBA008086}" type="pres">
      <dgm:prSet presAssocID="{D05889EF-645E-4E2D-9FC4-A90D18B3E576}" presName="sibSpaceTwo" presStyleCnt="0"/>
      <dgm:spPr/>
    </dgm:pt>
    <dgm:pt modelId="{576AA8DA-5271-494C-AD5F-3645CB445022}" type="pres">
      <dgm:prSet presAssocID="{8A89AF74-8A44-4EC7-97D7-AF09EBB1E99B}" presName="vertTwo" presStyleCnt="0"/>
      <dgm:spPr/>
    </dgm:pt>
    <dgm:pt modelId="{BF239378-A2B5-4D06-B932-F81B2B2DBF8A}" type="pres">
      <dgm:prSet presAssocID="{8A89AF74-8A44-4EC7-97D7-AF09EBB1E99B}" presName="txTwo" presStyleLbl="node2" presStyleIdx="3" presStyleCnt="5">
        <dgm:presLayoutVars>
          <dgm:chPref val="3"/>
        </dgm:presLayoutVars>
      </dgm:prSet>
      <dgm:spPr/>
    </dgm:pt>
    <dgm:pt modelId="{22010955-1A93-46C8-BF29-1798CACC5A2A}" type="pres">
      <dgm:prSet presAssocID="{8A89AF74-8A44-4EC7-97D7-AF09EBB1E99B}" presName="horzTwo" presStyleCnt="0"/>
      <dgm:spPr/>
    </dgm:pt>
    <dgm:pt modelId="{CC69F484-A1EA-4452-B3B1-5AAECB032217}" type="pres">
      <dgm:prSet presAssocID="{2E7C9A49-0F58-4583-BC16-28FC3E231450}" presName="sibSpaceTwo" presStyleCnt="0"/>
      <dgm:spPr/>
    </dgm:pt>
    <dgm:pt modelId="{6CE742C0-EB81-4528-8F50-E450AD3772C5}" type="pres">
      <dgm:prSet presAssocID="{79DB82BC-5E41-47F9-9581-26CB21571EB5}" presName="vertTwo" presStyleCnt="0"/>
      <dgm:spPr/>
    </dgm:pt>
    <dgm:pt modelId="{36C46F8F-F067-4B8E-A723-0F708488E6D6}" type="pres">
      <dgm:prSet presAssocID="{79DB82BC-5E41-47F9-9581-26CB21571EB5}" presName="txTwo" presStyleLbl="node2" presStyleIdx="4" presStyleCnt="5">
        <dgm:presLayoutVars>
          <dgm:chPref val="3"/>
        </dgm:presLayoutVars>
      </dgm:prSet>
      <dgm:spPr/>
    </dgm:pt>
    <dgm:pt modelId="{A8BF6D6F-8970-4D34-80D2-4B38E77B6709}" type="pres">
      <dgm:prSet presAssocID="{79DB82BC-5E41-47F9-9581-26CB21571EB5}" presName="horzTwo" presStyleCnt="0"/>
      <dgm:spPr/>
    </dgm:pt>
  </dgm:ptLst>
  <dgm:cxnLst>
    <dgm:cxn modelId="{0D1F2D13-D005-4613-A28D-1690DC6EA2F8}" type="presOf" srcId="{79DB82BC-5E41-47F9-9581-26CB21571EB5}" destId="{36C46F8F-F067-4B8E-A723-0F708488E6D6}" srcOrd="0" destOrd="0" presId="urn:microsoft.com/office/officeart/2005/8/layout/hierarchy4"/>
    <dgm:cxn modelId="{88E44B21-E536-45CF-B0CA-79B9ABF2308E}" type="presOf" srcId="{40BAB98F-52B3-40DC-8836-44C411730E79}" destId="{EDDCD580-E404-4646-9A71-4E5EC637422A}" srcOrd="0" destOrd="0" presId="urn:microsoft.com/office/officeart/2005/8/layout/hierarchy4"/>
    <dgm:cxn modelId="{E8DEA933-F99F-4F83-BA26-DDA5D9BE3ECC}" srcId="{3184F09F-70B4-41CE-86D5-B38BDFAAA6CD}" destId="{40BAB98F-52B3-40DC-8836-44C411730E79}" srcOrd="1" destOrd="0" parTransId="{CF398EC8-F803-4BF3-A084-5FA89BD16AE8}" sibTransId="{5094AD53-0FBC-4AC3-A90E-A135C6919D06}"/>
    <dgm:cxn modelId="{ADA8BE63-FB0F-4AED-9ADF-5FD503AF9980}" type="presOf" srcId="{8A89AF74-8A44-4EC7-97D7-AF09EBB1E99B}" destId="{BF239378-A2B5-4D06-B932-F81B2B2DBF8A}" srcOrd="0" destOrd="0" presId="urn:microsoft.com/office/officeart/2005/8/layout/hierarchy4"/>
    <dgm:cxn modelId="{AA65FD86-2500-44E7-B2A2-2010E67606BA}" type="presOf" srcId="{05260CA7-C668-4D05-990E-B688CD221872}" destId="{A769BAA2-DE80-4B60-B359-863F75F4EAD2}" srcOrd="0" destOrd="0" presId="urn:microsoft.com/office/officeart/2005/8/layout/hierarchy4"/>
    <dgm:cxn modelId="{88424589-1A8F-491F-B80E-3F351F418792}" srcId="{3184F09F-70B4-41CE-86D5-B38BDFAAA6CD}" destId="{8A89AF74-8A44-4EC7-97D7-AF09EBB1E99B}" srcOrd="3" destOrd="0" parTransId="{B82C28F7-9C9E-425E-8F2A-820AC7EAA10B}" sibTransId="{2E7C9A49-0F58-4583-BC16-28FC3E231450}"/>
    <dgm:cxn modelId="{23517495-6981-4803-8F5C-9F9AFB0074FD}" type="presOf" srcId="{2A912156-7DE0-4D6C-B493-669A47FFCE9A}" destId="{6EFC75B8-782C-4911-A2E7-C3567BDCFC85}" srcOrd="0" destOrd="0" presId="urn:microsoft.com/office/officeart/2005/8/layout/hierarchy4"/>
    <dgm:cxn modelId="{7F9DF1A1-1B9C-4ED7-AE53-8726E573D8F1}" srcId="{3184F09F-70B4-41CE-86D5-B38BDFAAA6CD}" destId="{5FC3E79F-5737-4068-AD7E-3C4431720285}" srcOrd="2" destOrd="0" parTransId="{B89A3289-0908-41F9-A577-505116F54E20}" sibTransId="{D05889EF-645E-4E2D-9FC4-A90D18B3E576}"/>
    <dgm:cxn modelId="{942A24A3-8B60-443A-9266-4C1CCD563B84}" type="presOf" srcId="{5FC3E79F-5737-4068-AD7E-3C4431720285}" destId="{7D2908CE-D0AF-4B02-AAFC-EF3EBD51DCB2}" srcOrd="0" destOrd="0" presId="urn:microsoft.com/office/officeart/2005/8/layout/hierarchy4"/>
    <dgm:cxn modelId="{28E163AC-2175-43FF-B52A-33C0AC9DA46D}" srcId="{05260CA7-C668-4D05-990E-B688CD221872}" destId="{3184F09F-70B4-41CE-86D5-B38BDFAAA6CD}" srcOrd="0" destOrd="0" parTransId="{3F78367D-2C9E-4F4A-9347-D4ACEE18BCC0}" sibTransId="{AA53252F-3228-441C-85A4-B12036689F13}"/>
    <dgm:cxn modelId="{07F402D0-B33C-404A-9EFC-377D88792C47}" srcId="{3184F09F-70B4-41CE-86D5-B38BDFAAA6CD}" destId="{79DB82BC-5E41-47F9-9581-26CB21571EB5}" srcOrd="4" destOrd="0" parTransId="{37F10967-EFC4-4352-837A-2EF5481A642C}" sibTransId="{DF7F0945-0685-4D36-97C4-AB4F406FE21E}"/>
    <dgm:cxn modelId="{21759FD0-EF12-40DB-9F7B-677ED9D321F4}" srcId="{3184F09F-70B4-41CE-86D5-B38BDFAAA6CD}" destId="{2A912156-7DE0-4D6C-B493-669A47FFCE9A}" srcOrd="0" destOrd="0" parTransId="{065DBC81-DB24-41E9-8C05-540C803A2EAA}" sibTransId="{DB49412F-96C1-4600-8A2C-CFC8B12DFA76}"/>
    <dgm:cxn modelId="{804415DC-376E-4162-9919-836125912415}" type="presOf" srcId="{3184F09F-70B4-41CE-86D5-B38BDFAAA6CD}" destId="{621AB4F5-287A-4266-87BB-85B4212A588F}" srcOrd="0" destOrd="0" presId="urn:microsoft.com/office/officeart/2005/8/layout/hierarchy4"/>
    <dgm:cxn modelId="{730D2202-9B53-44C0-8DB4-065E3830CF8F}" type="presParOf" srcId="{A769BAA2-DE80-4B60-B359-863F75F4EAD2}" destId="{524FEE3A-D275-4DF5-B556-A59DBC68AF27}" srcOrd="0" destOrd="0" presId="urn:microsoft.com/office/officeart/2005/8/layout/hierarchy4"/>
    <dgm:cxn modelId="{122471DE-277D-4093-9E73-AF404B024061}" type="presParOf" srcId="{524FEE3A-D275-4DF5-B556-A59DBC68AF27}" destId="{621AB4F5-287A-4266-87BB-85B4212A588F}" srcOrd="0" destOrd="0" presId="urn:microsoft.com/office/officeart/2005/8/layout/hierarchy4"/>
    <dgm:cxn modelId="{D9C3B3A5-9325-40AC-BFA1-2FCAE649F44C}" type="presParOf" srcId="{524FEE3A-D275-4DF5-B556-A59DBC68AF27}" destId="{297FC03C-0BB6-4B4E-A05B-D9E4C9CF9531}" srcOrd="1" destOrd="0" presId="urn:microsoft.com/office/officeart/2005/8/layout/hierarchy4"/>
    <dgm:cxn modelId="{601F6C00-3326-4249-865B-193743DC6D01}" type="presParOf" srcId="{524FEE3A-D275-4DF5-B556-A59DBC68AF27}" destId="{3AD84C9E-870B-4F24-8C75-FF6C9908482D}" srcOrd="2" destOrd="0" presId="urn:microsoft.com/office/officeart/2005/8/layout/hierarchy4"/>
    <dgm:cxn modelId="{C31FCCA6-CFB1-4735-B5AF-CBE847F162F6}" type="presParOf" srcId="{3AD84C9E-870B-4F24-8C75-FF6C9908482D}" destId="{31326D25-D4BB-43EB-A6F1-5EEBA581F051}" srcOrd="0" destOrd="0" presId="urn:microsoft.com/office/officeart/2005/8/layout/hierarchy4"/>
    <dgm:cxn modelId="{7BFBA538-1F36-4342-ACFC-B12B5E16E243}" type="presParOf" srcId="{31326D25-D4BB-43EB-A6F1-5EEBA581F051}" destId="{6EFC75B8-782C-4911-A2E7-C3567BDCFC85}" srcOrd="0" destOrd="0" presId="urn:microsoft.com/office/officeart/2005/8/layout/hierarchy4"/>
    <dgm:cxn modelId="{0816B085-B8F3-4757-99E2-435FDAE0087A}" type="presParOf" srcId="{31326D25-D4BB-43EB-A6F1-5EEBA581F051}" destId="{C2EB05F2-30B5-407E-A6FB-8136524D00D4}" srcOrd="1" destOrd="0" presId="urn:microsoft.com/office/officeart/2005/8/layout/hierarchy4"/>
    <dgm:cxn modelId="{3C15C20F-B9FA-4A1A-8CC7-11A32E9392B2}" type="presParOf" srcId="{3AD84C9E-870B-4F24-8C75-FF6C9908482D}" destId="{4C40B202-3370-4889-A4B7-0F1DBB9D280E}" srcOrd="1" destOrd="0" presId="urn:microsoft.com/office/officeart/2005/8/layout/hierarchy4"/>
    <dgm:cxn modelId="{21E45138-777C-410E-A773-546123344A97}" type="presParOf" srcId="{3AD84C9E-870B-4F24-8C75-FF6C9908482D}" destId="{FA0AE830-3C51-413F-A177-778753F722E4}" srcOrd="2" destOrd="0" presId="urn:microsoft.com/office/officeart/2005/8/layout/hierarchy4"/>
    <dgm:cxn modelId="{1ABF4BB6-A4DA-4F10-B067-FFD805A33A57}" type="presParOf" srcId="{FA0AE830-3C51-413F-A177-778753F722E4}" destId="{EDDCD580-E404-4646-9A71-4E5EC637422A}" srcOrd="0" destOrd="0" presId="urn:microsoft.com/office/officeart/2005/8/layout/hierarchy4"/>
    <dgm:cxn modelId="{3115864A-0192-44F8-9292-59F9DEDD5B7C}" type="presParOf" srcId="{FA0AE830-3C51-413F-A177-778753F722E4}" destId="{5D0A7E9A-C8C4-4466-AFD9-51323D05A57B}" srcOrd="1" destOrd="0" presId="urn:microsoft.com/office/officeart/2005/8/layout/hierarchy4"/>
    <dgm:cxn modelId="{B32B58B9-0FAE-459D-A4BA-13A7D24C16E7}" type="presParOf" srcId="{3AD84C9E-870B-4F24-8C75-FF6C9908482D}" destId="{272DA44E-82A9-4D87-8A56-BE6DDEAF738E}" srcOrd="3" destOrd="0" presId="urn:microsoft.com/office/officeart/2005/8/layout/hierarchy4"/>
    <dgm:cxn modelId="{AD711D17-4248-4E43-A0A7-AF76A50AAE1B}" type="presParOf" srcId="{3AD84C9E-870B-4F24-8C75-FF6C9908482D}" destId="{9D91D733-5319-4AA3-9718-DD1E63F4403D}" srcOrd="4" destOrd="0" presId="urn:microsoft.com/office/officeart/2005/8/layout/hierarchy4"/>
    <dgm:cxn modelId="{D96828E8-8C39-4DAA-AD22-9417A9B4E88E}" type="presParOf" srcId="{9D91D733-5319-4AA3-9718-DD1E63F4403D}" destId="{7D2908CE-D0AF-4B02-AAFC-EF3EBD51DCB2}" srcOrd="0" destOrd="0" presId="urn:microsoft.com/office/officeart/2005/8/layout/hierarchy4"/>
    <dgm:cxn modelId="{C6764113-8E91-4A48-99E6-99B7E0DCD7AF}" type="presParOf" srcId="{9D91D733-5319-4AA3-9718-DD1E63F4403D}" destId="{FEE63003-D76D-4E74-BF5B-1096F6742C36}" srcOrd="1" destOrd="0" presId="urn:microsoft.com/office/officeart/2005/8/layout/hierarchy4"/>
    <dgm:cxn modelId="{2B5E4EDA-0B98-440E-AAB3-33F8B48704FC}" type="presParOf" srcId="{3AD84C9E-870B-4F24-8C75-FF6C9908482D}" destId="{3AB25E06-12C9-42A2-8580-660FBA008086}" srcOrd="5" destOrd="0" presId="urn:microsoft.com/office/officeart/2005/8/layout/hierarchy4"/>
    <dgm:cxn modelId="{B1BECE60-28F3-4A15-B26B-7818AE8F257D}" type="presParOf" srcId="{3AD84C9E-870B-4F24-8C75-FF6C9908482D}" destId="{576AA8DA-5271-494C-AD5F-3645CB445022}" srcOrd="6" destOrd="0" presId="urn:microsoft.com/office/officeart/2005/8/layout/hierarchy4"/>
    <dgm:cxn modelId="{9E5F59E5-6309-45F2-ABF4-CA2B1E91C0E7}" type="presParOf" srcId="{576AA8DA-5271-494C-AD5F-3645CB445022}" destId="{BF239378-A2B5-4D06-B932-F81B2B2DBF8A}" srcOrd="0" destOrd="0" presId="urn:microsoft.com/office/officeart/2005/8/layout/hierarchy4"/>
    <dgm:cxn modelId="{C2C041D9-2F25-4AFA-8DC4-A6F647117784}" type="presParOf" srcId="{576AA8DA-5271-494C-AD5F-3645CB445022}" destId="{22010955-1A93-46C8-BF29-1798CACC5A2A}" srcOrd="1" destOrd="0" presId="urn:microsoft.com/office/officeart/2005/8/layout/hierarchy4"/>
    <dgm:cxn modelId="{3EE39A8E-8982-4800-859F-5E5F0551D92C}" type="presParOf" srcId="{3AD84C9E-870B-4F24-8C75-FF6C9908482D}" destId="{CC69F484-A1EA-4452-B3B1-5AAECB032217}" srcOrd="7" destOrd="0" presId="urn:microsoft.com/office/officeart/2005/8/layout/hierarchy4"/>
    <dgm:cxn modelId="{443137D9-61DB-409E-8C73-54D975A57CCF}" type="presParOf" srcId="{3AD84C9E-870B-4F24-8C75-FF6C9908482D}" destId="{6CE742C0-EB81-4528-8F50-E450AD3772C5}" srcOrd="8" destOrd="0" presId="urn:microsoft.com/office/officeart/2005/8/layout/hierarchy4"/>
    <dgm:cxn modelId="{EBF89E54-1163-4AB2-AA43-A3CED72A8A39}" type="presParOf" srcId="{6CE742C0-EB81-4528-8F50-E450AD3772C5}" destId="{36C46F8F-F067-4B8E-A723-0F708488E6D6}" srcOrd="0" destOrd="0" presId="urn:microsoft.com/office/officeart/2005/8/layout/hierarchy4"/>
    <dgm:cxn modelId="{895FE781-26B3-4E07-AA5A-9F09E49FF667}" type="presParOf" srcId="{6CE742C0-EB81-4528-8F50-E450AD3772C5}" destId="{A8BF6D6F-8970-4D34-80D2-4B38E77B670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61F18-8712-4EC8-B7AD-0A4D005FF048}">
      <dsp:nvSpPr>
        <dsp:cNvPr id="0" name=""/>
        <dsp:cNvSpPr/>
      </dsp:nvSpPr>
      <dsp:spPr>
        <a:xfrm>
          <a:off x="238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SpaceX Rest API</a:t>
          </a:r>
          <a:endParaRPr lang="fr-FR" sz="2400" kern="1200" dirty="0"/>
        </a:p>
      </dsp:txBody>
      <dsp:txXfrm>
        <a:off x="550839" y="0"/>
        <a:ext cx="1804241" cy="1096915"/>
      </dsp:txXfrm>
    </dsp:sp>
    <dsp:sp modelId="{5E1652CF-D117-4B19-A2A7-DE847B6A7E00}">
      <dsp:nvSpPr>
        <dsp:cNvPr id="0" name=""/>
        <dsp:cNvSpPr/>
      </dsp:nvSpPr>
      <dsp:spPr>
        <a:xfrm>
          <a:off x="261342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Json Data</a:t>
          </a:r>
          <a:endParaRPr lang="fr-FR" sz="2400" kern="1200" dirty="0"/>
        </a:p>
      </dsp:txBody>
      <dsp:txXfrm>
        <a:off x="3161879" y="0"/>
        <a:ext cx="1804241" cy="1096915"/>
      </dsp:txXfrm>
    </dsp:sp>
    <dsp:sp modelId="{2FA2F80D-B05D-4DCE-B034-3371AF6E50F1}">
      <dsp:nvSpPr>
        <dsp:cNvPr id="0" name=""/>
        <dsp:cNvSpPr/>
      </dsp:nvSpPr>
      <dsp:spPr>
        <a:xfrm>
          <a:off x="5224462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Normalize the data into CSV</a:t>
          </a:r>
          <a:endParaRPr lang="fr-FR" sz="2400" kern="1200" dirty="0"/>
        </a:p>
      </dsp:txBody>
      <dsp:txXfrm>
        <a:off x="5772920" y="0"/>
        <a:ext cx="1804241" cy="1096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61F18-8712-4EC8-B7AD-0A4D005FF048}">
      <dsp:nvSpPr>
        <dsp:cNvPr id="0" name=""/>
        <dsp:cNvSpPr/>
      </dsp:nvSpPr>
      <dsp:spPr>
        <a:xfrm>
          <a:off x="238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HTML from Wikipedia</a:t>
          </a:r>
          <a:endParaRPr lang="fr-FR" sz="1900" kern="1200" dirty="0"/>
        </a:p>
      </dsp:txBody>
      <dsp:txXfrm>
        <a:off x="550839" y="0"/>
        <a:ext cx="1804241" cy="1096915"/>
      </dsp:txXfrm>
    </dsp:sp>
    <dsp:sp modelId="{5E1652CF-D117-4B19-A2A7-DE847B6A7E00}">
      <dsp:nvSpPr>
        <dsp:cNvPr id="0" name=""/>
        <dsp:cNvSpPr/>
      </dsp:nvSpPr>
      <dsp:spPr>
        <a:xfrm>
          <a:off x="261342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Extract</a:t>
          </a:r>
          <a:r>
            <a:rPr lang="fr-FR" sz="1900" kern="1200" dirty="0"/>
            <a:t>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using</a:t>
          </a:r>
          <a:r>
            <a:rPr lang="fr-FR" sz="1900" kern="1200" dirty="0"/>
            <a:t> </a:t>
          </a:r>
          <a:r>
            <a:rPr lang="fr-FR" sz="1900" kern="1200" dirty="0" err="1"/>
            <a:t>beautiful</a:t>
          </a:r>
          <a:endParaRPr lang="fr-FR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soup</a:t>
          </a:r>
          <a:endParaRPr lang="fr-FR" sz="1900" kern="1200" dirty="0"/>
        </a:p>
      </dsp:txBody>
      <dsp:txXfrm>
        <a:off x="3161879" y="0"/>
        <a:ext cx="1804241" cy="1096915"/>
      </dsp:txXfrm>
    </dsp:sp>
    <dsp:sp modelId="{2FA2F80D-B05D-4DCE-B034-3371AF6E50F1}">
      <dsp:nvSpPr>
        <dsp:cNvPr id="0" name=""/>
        <dsp:cNvSpPr/>
      </dsp:nvSpPr>
      <dsp:spPr>
        <a:xfrm>
          <a:off x="5224462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Normalize the data into CSV</a:t>
          </a:r>
          <a:endParaRPr lang="fr-FR" sz="1900" kern="1200" dirty="0"/>
        </a:p>
      </dsp:txBody>
      <dsp:txXfrm>
        <a:off x="5772920" y="0"/>
        <a:ext cx="1804241" cy="1096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BAD47-EFCB-4BF2-90FB-88DA643DCEBE}">
      <dsp:nvSpPr>
        <dsp:cNvPr id="0" name=""/>
        <dsp:cNvSpPr/>
      </dsp:nvSpPr>
      <dsp:spPr>
        <a:xfrm>
          <a:off x="788367" y="1097"/>
          <a:ext cx="867296" cy="8672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SpaceX API </a:t>
          </a:r>
          <a:endParaRPr lang="fr-FR" sz="1100" kern="1200" dirty="0"/>
        </a:p>
      </dsp:txBody>
      <dsp:txXfrm>
        <a:off x="915380" y="128110"/>
        <a:ext cx="613270" cy="613270"/>
      </dsp:txXfrm>
    </dsp:sp>
    <dsp:sp modelId="{26ABA334-9009-4A57-9236-4D2281F8953A}">
      <dsp:nvSpPr>
        <dsp:cNvPr id="0" name=""/>
        <dsp:cNvSpPr/>
      </dsp:nvSpPr>
      <dsp:spPr>
        <a:xfrm>
          <a:off x="970499" y="938817"/>
          <a:ext cx="503031" cy="503031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1131176"/>
        <a:ext cx="369677" cy="118313"/>
      </dsp:txXfrm>
    </dsp:sp>
    <dsp:sp modelId="{D8A74AC3-A3B1-4C6A-8E12-9AEADDEF9F38}">
      <dsp:nvSpPr>
        <dsp:cNvPr id="0" name=""/>
        <dsp:cNvSpPr/>
      </dsp:nvSpPr>
      <dsp:spPr>
        <a:xfrm>
          <a:off x="788367" y="1512273"/>
          <a:ext cx="867296" cy="86729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Filter Falcon 9 Data only</a:t>
          </a:r>
          <a:endParaRPr lang="fr-FR" sz="1100" kern="1200" dirty="0"/>
        </a:p>
      </dsp:txBody>
      <dsp:txXfrm>
        <a:off x="915380" y="1639286"/>
        <a:ext cx="613270" cy="613270"/>
      </dsp:txXfrm>
    </dsp:sp>
    <dsp:sp modelId="{646077A5-1848-437C-B57A-69DB74A8028C}">
      <dsp:nvSpPr>
        <dsp:cNvPr id="0" name=""/>
        <dsp:cNvSpPr/>
      </dsp:nvSpPr>
      <dsp:spPr>
        <a:xfrm>
          <a:off x="970499" y="2449994"/>
          <a:ext cx="503031" cy="503031"/>
        </a:xfrm>
        <a:prstGeom prst="mathPlus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2642353"/>
        <a:ext cx="369677" cy="118313"/>
      </dsp:txXfrm>
    </dsp:sp>
    <dsp:sp modelId="{B8ACC6A0-BC36-4C06-8B44-022624997605}">
      <dsp:nvSpPr>
        <dsp:cNvPr id="0" name=""/>
        <dsp:cNvSpPr/>
      </dsp:nvSpPr>
      <dsp:spPr>
        <a:xfrm>
          <a:off x="788367" y="3023450"/>
          <a:ext cx="867296" cy="867296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  <a:endParaRPr lang="fr-FR" sz="1100" kern="1200" dirty="0"/>
        </a:p>
      </dsp:txBody>
      <dsp:txXfrm>
        <a:off x="915380" y="3150463"/>
        <a:ext cx="613270" cy="613270"/>
      </dsp:txXfrm>
    </dsp:sp>
    <dsp:sp modelId="{45A16D76-13C4-42F5-B1F5-4FA618D730A9}">
      <dsp:nvSpPr>
        <dsp:cNvPr id="0" name=""/>
        <dsp:cNvSpPr/>
      </dsp:nvSpPr>
      <dsp:spPr>
        <a:xfrm>
          <a:off x="1785758" y="1784604"/>
          <a:ext cx="275800" cy="322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785758" y="1849131"/>
        <a:ext cx="193060" cy="193580"/>
      </dsp:txXfrm>
    </dsp:sp>
    <dsp:sp modelId="{A4165EF7-91EB-4A47-8864-0A41FEC38EE3}">
      <dsp:nvSpPr>
        <dsp:cNvPr id="0" name=""/>
        <dsp:cNvSpPr/>
      </dsp:nvSpPr>
      <dsp:spPr>
        <a:xfrm>
          <a:off x="2176041" y="1078625"/>
          <a:ext cx="1734592" cy="1734592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Export to CSV</a:t>
          </a:r>
          <a:endParaRPr lang="fr-FR" sz="3300" kern="1200" dirty="0"/>
        </a:p>
      </dsp:txBody>
      <dsp:txXfrm>
        <a:off x="2430066" y="1332650"/>
        <a:ext cx="1226542" cy="1226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BAD47-EFCB-4BF2-90FB-88DA643DCEBE}">
      <dsp:nvSpPr>
        <dsp:cNvPr id="0" name=""/>
        <dsp:cNvSpPr/>
      </dsp:nvSpPr>
      <dsp:spPr>
        <a:xfrm>
          <a:off x="788367" y="1097"/>
          <a:ext cx="867296" cy="8672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Get HTML from Wikipedia</a:t>
          </a:r>
          <a:endParaRPr lang="fr-FR" sz="1000" kern="1200" dirty="0"/>
        </a:p>
      </dsp:txBody>
      <dsp:txXfrm>
        <a:off x="915380" y="128110"/>
        <a:ext cx="613270" cy="613270"/>
      </dsp:txXfrm>
    </dsp:sp>
    <dsp:sp modelId="{26ABA334-9009-4A57-9236-4D2281F8953A}">
      <dsp:nvSpPr>
        <dsp:cNvPr id="0" name=""/>
        <dsp:cNvSpPr/>
      </dsp:nvSpPr>
      <dsp:spPr>
        <a:xfrm>
          <a:off x="970499" y="938817"/>
          <a:ext cx="503031" cy="503031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1131176"/>
        <a:ext cx="369677" cy="118313"/>
      </dsp:txXfrm>
    </dsp:sp>
    <dsp:sp modelId="{D8A74AC3-A3B1-4C6A-8E12-9AEADDEF9F38}">
      <dsp:nvSpPr>
        <dsp:cNvPr id="0" name=""/>
        <dsp:cNvSpPr/>
      </dsp:nvSpPr>
      <dsp:spPr>
        <a:xfrm>
          <a:off x="788367" y="1512273"/>
          <a:ext cx="867296" cy="86729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Extract data (beautiful soup)</a:t>
          </a:r>
          <a:endParaRPr lang="fr-FR" sz="1000" kern="1200" dirty="0"/>
        </a:p>
      </dsp:txBody>
      <dsp:txXfrm>
        <a:off x="915380" y="1639286"/>
        <a:ext cx="613270" cy="613270"/>
      </dsp:txXfrm>
    </dsp:sp>
    <dsp:sp modelId="{646077A5-1848-437C-B57A-69DB74A8028C}">
      <dsp:nvSpPr>
        <dsp:cNvPr id="0" name=""/>
        <dsp:cNvSpPr/>
      </dsp:nvSpPr>
      <dsp:spPr>
        <a:xfrm>
          <a:off x="970499" y="2449994"/>
          <a:ext cx="503031" cy="503031"/>
        </a:xfrm>
        <a:prstGeom prst="mathPlus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2642353"/>
        <a:ext cx="369677" cy="118313"/>
      </dsp:txXfrm>
    </dsp:sp>
    <dsp:sp modelId="{B8ACC6A0-BC36-4C06-8B44-022624997605}">
      <dsp:nvSpPr>
        <dsp:cNvPr id="0" name=""/>
        <dsp:cNvSpPr/>
      </dsp:nvSpPr>
      <dsp:spPr>
        <a:xfrm>
          <a:off x="788367" y="3023450"/>
          <a:ext cx="867296" cy="867296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Parse data </a:t>
          </a:r>
          <a:endParaRPr lang="fr-FR" sz="1000" kern="1200" dirty="0"/>
        </a:p>
      </dsp:txBody>
      <dsp:txXfrm>
        <a:off x="915380" y="3150463"/>
        <a:ext cx="613270" cy="613270"/>
      </dsp:txXfrm>
    </dsp:sp>
    <dsp:sp modelId="{45A16D76-13C4-42F5-B1F5-4FA618D730A9}">
      <dsp:nvSpPr>
        <dsp:cNvPr id="0" name=""/>
        <dsp:cNvSpPr/>
      </dsp:nvSpPr>
      <dsp:spPr>
        <a:xfrm>
          <a:off x="1785758" y="1784604"/>
          <a:ext cx="275800" cy="322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785758" y="1849131"/>
        <a:ext cx="193060" cy="193580"/>
      </dsp:txXfrm>
    </dsp:sp>
    <dsp:sp modelId="{A4165EF7-91EB-4A47-8864-0A41FEC38EE3}">
      <dsp:nvSpPr>
        <dsp:cNvPr id="0" name=""/>
        <dsp:cNvSpPr/>
      </dsp:nvSpPr>
      <dsp:spPr>
        <a:xfrm>
          <a:off x="2176041" y="1078625"/>
          <a:ext cx="1734592" cy="1734592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Export to CSV</a:t>
          </a:r>
          <a:endParaRPr lang="fr-FR" sz="3300" kern="1200" dirty="0"/>
        </a:p>
      </dsp:txBody>
      <dsp:txXfrm>
        <a:off x="2430066" y="1332650"/>
        <a:ext cx="1226542" cy="1226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AB4F5-287A-4266-87BB-85B4212A588F}">
      <dsp:nvSpPr>
        <dsp:cNvPr id="0" name=""/>
        <dsp:cNvSpPr/>
      </dsp:nvSpPr>
      <dsp:spPr>
        <a:xfrm>
          <a:off x="3176" y="438"/>
          <a:ext cx="7906649" cy="9507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 err="1"/>
            <a:t>Perform</a:t>
          </a:r>
          <a:r>
            <a:rPr lang="fr-FR" sz="2900" kern="1200" dirty="0"/>
            <a:t> </a:t>
          </a:r>
          <a:r>
            <a:rPr lang="en-US" sz="2900" kern="1200" dirty="0"/>
            <a:t>Exploratory Data Analysis EDA on dataset</a:t>
          </a:r>
          <a:endParaRPr lang="fr-FR" sz="2900" kern="1200" dirty="0"/>
        </a:p>
      </dsp:txBody>
      <dsp:txXfrm>
        <a:off x="31022" y="28284"/>
        <a:ext cx="7850957" cy="895050"/>
      </dsp:txXfrm>
    </dsp:sp>
    <dsp:sp modelId="{6EFC75B8-782C-4911-A2E7-C3567BDCFC85}">
      <dsp:nvSpPr>
        <dsp:cNvPr id="0" name=""/>
        <dsp:cNvSpPr/>
      </dsp:nvSpPr>
      <dsp:spPr>
        <a:xfrm>
          <a:off x="3176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Calculate</a:t>
          </a:r>
          <a:r>
            <a:rPr lang="fr-FR" sz="1200" kern="1200" dirty="0"/>
            <a:t> the </a:t>
          </a:r>
          <a:r>
            <a:rPr lang="fr-FR" sz="1200" kern="1200" dirty="0" err="1"/>
            <a:t>number</a:t>
          </a:r>
          <a:r>
            <a:rPr lang="fr-FR" sz="1200" kern="1200" dirty="0"/>
            <a:t> of </a:t>
          </a:r>
          <a:r>
            <a:rPr lang="fr-FR" sz="1200" kern="1200" dirty="0" err="1"/>
            <a:t>launches</a:t>
          </a:r>
          <a:r>
            <a:rPr lang="fr-FR" sz="1200" kern="1200" dirty="0"/>
            <a:t> at </a:t>
          </a:r>
          <a:r>
            <a:rPr lang="fr-FR" sz="1200" kern="1200" dirty="0" err="1"/>
            <a:t>each</a:t>
          </a:r>
          <a:r>
            <a:rPr lang="fr-FR" sz="1200" kern="1200" dirty="0"/>
            <a:t> site</a:t>
          </a:r>
        </a:p>
      </dsp:txBody>
      <dsp:txXfrm>
        <a:off x="31022" y="1179387"/>
        <a:ext cx="1426063" cy="895050"/>
      </dsp:txXfrm>
    </dsp:sp>
    <dsp:sp modelId="{EDDCD580-E404-4646-9A71-4E5EC637422A}">
      <dsp:nvSpPr>
        <dsp:cNvPr id="0" name=""/>
        <dsp:cNvSpPr/>
      </dsp:nvSpPr>
      <dsp:spPr>
        <a:xfrm>
          <a:off x="1609399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Calculate</a:t>
          </a:r>
          <a:r>
            <a:rPr lang="fr-FR" sz="1200" kern="1200" dirty="0"/>
            <a:t> the </a:t>
          </a:r>
          <a:r>
            <a:rPr lang="fr-FR" sz="1200" kern="1200" dirty="0" err="1"/>
            <a:t>number</a:t>
          </a:r>
          <a:r>
            <a:rPr lang="fr-FR" sz="1200" kern="1200" dirty="0"/>
            <a:t> and occurrence of </a:t>
          </a:r>
          <a:r>
            <a:rPr lang="fr-FR" sz="1200" kern="1200" dirty="0" err="1"/>
            <a:t>each</a:t>
          </a:r>
          <a:r>
            <a:rPr lang="fr-FR" sz="1200" kern="1200" dirty="0"/>
            <a:t> </a:t>
          </a:r>
          <a:r>
            <a:rPr lang="fr-FR" sz="1200" kern="1200" dirty="0" err="1"/>
            <a:t>orbit</a:t>
          </a:r>
          <a:endParaRPr lang="fr-FR" sz="1200" kern="1200" dirty="0"/>
        </a:p>
      </dsp:txBody>
      <dsp:txXfrm>
        <a:off x="1637245" y="1179387"/>
        <a:ext cx="1426063" cy="895050"/>
      </dsp:txXfrm>
    </dsp:sp>
    <dsp:sp modelId="{7D2908CE-D0AF-4B02-AAFC-EF3EBD51DCB2}">
      <dsp:nvSpPr>
        <dsp:cNvPr id="0" name=""/>
        <dsp:cNvSpPr/>
      </dsp:nvSpPr>
      <dsp:spPr>
        <a:xfrm>
          <a:off x="3215623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Calculate</a:t>
          </a:r>
          <a:r>
            <a:rPr lang="fr-FR" sz="1200" kern="1200" dirty="0"/>
            <a:t> the </a:t>
          </a:r>
          <a:r>
            <a:rPr lang="fr-FR" sz="1200" kern="1200" dirty="0" err="1"/>
            <a:t>number</a:t>
          </a:r>
          <a:r>
            <a:rPr lang="fr-FR" sz="1200" kern="1200" dirty="0"/>
            <a:t> and occurrence of mission </a:t>
          </a:r>
          <a:r>
            <a:rPr lang="fr-FR" sz="1200" kern="1200" dirty="0" err="1"/>
            <a:t>outcome</a:t>
          </a:r>
          <a:r>
            <a:rPr lang="fr-FR" sz="1200" kern="1200" dirty="0"/>
            <a:t> per </a:t>
          </a:r>
          <a:r>
            <a:rPr lang="fr-FR" sz="1200" kern="1200" dirty="0" err="1"/>
            <a:t>orbit</a:t>
          </a:r>
          <a:r>
            <a:rPr lang="fr-FR" sz="1200" kern="1200" dirty="0"/>
            <a:t> type</a:t>
          </a:r>
        </a:p>
      </dsp:txBody>
      <dsp:txXfrm>
        <a:off x="3243469" y="1179387"/>
        <a:ext cx="1426063" cy="895050"/>
      </dsp:txXfrm>
    </dsp:sp>
    <dsp:sp modelId="{BF239378-A2B5-4D06-B932-F81B2B2DBF8A}">
      <dsp:nvSpPr>
        <dsp:cNvPr id="0" name=""/>
        <dsp:cNvSpPr/>
      </dsp:nvSpPr>
      <dsp:spPr>
        <a:xfrm>
          <a:off x="4821846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Create a landing outcome label from Outcome column</a:t>
          </a:r>
          <a:endParaRPr lang="fr-FR" sz="1100" kern="1200" dirty="0">
            <a:latin typeface="Calibri" panose="020F0502020204030204"/>
            <a:ea typeface="+mn-ea"/>
            <a:cs typeface="+mn-cs"/>
          </a:endParaRPr>
        </a:p>
      </dsp:txBody>
      <dsp:txXfrm>
        <a:off x="4849692" y="1179387"/>
        <a:ext cx="1426063" cy="895050"/>
      </dsp:txXfrm>
    </dsp:sp>
    <dsp:sp modelId="{36C46F8F-F067-4B8E-A723-0F708488E6D6}">
      <dsp:nvSpPr>
        <dsp:cNvPr id="0" name=""/>
        <dsp:cNvSpPr/>
      </dsp:nvSpPr>
      <dsp:spPr>
        <a:xfrm>
          <a:off x="6428069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Export </a:t>
          </a:r>
          <a:r>
            <a:rPr lang="fr-FR" sz="1200" kern="1200" dirty="0" err="1"/>
            <a:t>dataset</a:t>
          </a:r>
          <a:r>
            <a:rPr lang="fr-FR" sz="1200" kern="1200" dirty="0"/>
            <a:t> 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.CSV</a:t>
          </a:r>
        </a:p>
      </dsp:txBody>
      <dsp:txXfrm>
        <a:off x="6455915" y="1179387"/>
        <a:ext cx="1426063" cy="895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22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2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1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stickobalabita/AppliedDataScienceCapstone/blob/master/10_applied-data-science-capstone-Lab_3_Data_wrangling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obalabita/AppliedDataScienceCapstone/blob/master/10_applied-data-science-capstone-Lab_5_eda-vizul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ickobalabita/AppliedDataScienceCapstone/blob/master/10_applied-data-science-capstone-Lab_4_eda-sql-coursera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obalabita/AppliedDataScienceCapstone/blob/master/10_applied-data-science-capstone-Lab_6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obalabita/AppliedDataScienceCapstone/blob/master/10_applied-data-science-capstone-Lab_7_theia_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obalabita/AppliedDataScienceCapstone/blob/master/10_applied-data-science-capstone-Lab_8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png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Relationship Id="rId14" Type="http://schemas.openxmlformats.org/officeDocument/2006/relationships/hyperlink" Target="https://github.com/stickobalabita/AppliedDataScienceCapstone/blob/master/10_applied-data-science-capstone-Lab_1_Collecting_the_data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ickobalabita/AppliedDataScienceCapstone/blob/master/10_applied-data-science-capstone-Lab_2_Web_Scraping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Ibrahim Kobeissy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14-Feb-2022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In the data set, there are several different cases where the booster did not land successfully.</a:t>
            </a:r>
          </a:p>
          <a:p>
            <a:r>
              <a:rPr lang="en-US" sz="1800" dirty="0"/>
              <a:t>Sometimes a landing was attempted but failed due to an accident; for example, “True Ocean” means the mission outcome was successfully landed to a specific region of the ocean while “False Ocean” means the mission outcome was unsuccessfully landed to a specific region of the Ocean. </a:t>
            </a:r>
          </a:p>
          <a:p>
            <a:r>
              <a:rPr lang="en-US" sz="1800" dirty="0"/>
              <a:t>We mainly convert those outcomes into Training Labels with 1 means the booster successfully landed 0 means it was unsuccessful.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0440C-0E91-4C89-94AE-AD887AD31A75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C1D4E2D-69E3-48D0-96E7-0060A202B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035511"/>
              </p:ext>
            </p:extLst>
          </p:nvPr>
        </p:nvGraphicFramePr>
        <p:xfrm>
          <a:off x="1301336" y="3920907"/>
          <a:ext cx="7913002" cy="210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type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96D63-CAA3-44E5-B2ED-B65F948EA607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400" dirty="0"/>
              <a:t>Display the names of the unique launch sites  in the space mission</a:t>
            </a:r>
          </a:p>
          <a:p>
            <a:r>
              <a:rPr lang="en-US" sz="1400" dirty="0"/>
              <a:t>Display 5 records where launch sites begin with the string 'CCA’</a:t>
            </a:r>
          </a:p>
          <a:p>
            <a:r>
              <a:rPr lang="en-US" sz="1400" dirty="0"/>
              <a:t>Display the total payload mass carried by boosters launched by NASA (CRS)</a:t>
            </a:r>
          </a:p>
          <a:p>
            <a:r>
              <a:rPr lang="en-US" sz="1400" dirty="0"/>
              <a:t>Display average payload mass carried by booster version F9 v1.1</a:t>
            </a:r>
          </a:p>
          <a:p>
            <a:r>
              <a:rPr lang="en-US" sz="1400" dirty="0"/>
              <a:t>List the date when the first successful landing outcome in ground pad was </a:t>
            </a:r>
            <a:r>
              <a:rPr lang="en-US" sz="1400" dirty="0" err="1"/>
              <a:t>acheived</a:t>
            </a:r>
            <a:r>
              <a:rPr lang="en-US" sz="1400" dirty="0"/>
              <a:t>.</a:t>
            </a:r>
          </a:p>
          <a:p>
            <a:r>
              <a:rPr lang="en-US" sz="1400" dirty="0"/>
              <a:t>List the names of the boosters which have success in drone ship and have payload mass greater than 4000 but less than 6000</a:t>
            </a:r>
          </a:p>
          <a:p>
            <a:r>
              <a:rPr lang="en-US" sz="1400" dirty="0"/>
              <a:t>List the total number of successful and failure mission outcomes</a:t>
            </a:r>
          </a:p>
          <a:p>
            <a:r>
              <a:rPr lang="en-US" sz="1400" dirty="0"/>
              <a:t>List the names of the </a:t>
            </a:r>
            <a:r>
              <a:rPr lang="en-US" sz="1400" dirty="0" err="1"/>
              <a:t>booster_versions</a:t>
            </a:r>
            <a:r>
              <a:rPr lang="en-US" sz="1400" dirty="0"/>
              <a:t> which have carried the maximum payload mass. Use a subquery</a:t>
            </a:r>
          </a:p>
          <a:p>
            <a:r>
              <a:rPr lang="en-US" sz="1400" dirty="0"/>
              <a:t>List the failed </a:t>
            </a:r>
            <a:r>
              <a:rPr lang="en-US" sz="1400" dirty="0" err="1"/>
              <a:t>landing_outcomes</a:t>
            </a:r>
            <a:r>
              <a:rPr lang="en-US" sz="1400" dirty="0"/>
              <a:t> in drone ship, their booster versions, and launch site names for in year 2015</a:t>
            </a:r>
          </a:p>
          <a:p>
            <a:r>
              <a:rPr lang="en-US" sz="1400" dirty="0"/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C2F11-4303-4394-82A5-76D62548F653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4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Folium map we added the following object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Marker, to create a marker on the map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Icon Marker, to add an icon on the map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Marker, to add a highlighted circle area with a text label on a specific coordinate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Polyline, to create a line between points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 Object, to visualize multiple marker having the same coordinates 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D8643-E0EF-476B-B788-16A5EC50F95E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the total launches by a certain site/all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Scatter Graph showing the relationship with Outcome and Payload Mass (Kg) for the different Booster Versions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6A329-2C7B-4998-ADC5-D4D2E244F2DA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99678" cy="435133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BUILDING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Load our dataset into NumPy and Pandas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Transform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Split our data into training and test data sets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Check how many test samples we have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Decide which type of machine learning algorithms we want to use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Set our parameters and algorithms to </a:t>
            </a:r>
            <a:r>
              <a:rPr lang="en-US" dirty="0" err="1"/>
              <a:t>GridSearchCV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Fit our datasets into the </a:t>
            </a:r>
            <a:r>
              <a:rPr lang="en-US" dirty="0" err="1"/>
              <a:t>GridSearchCV</a:t>
            </a:r>
            <a:r>
              <a:rPr lang="en-US" dirty="0"/>
              <a:t> objects and train our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EVALUATING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Check accuracy for each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Get tuned hyperparameters for each type of algorithms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Plot Confusion Matrix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30AAB35-A438-4C5D-9C73-988EDE1BA9DC}"/>
              </a:ext>
            </a:extLst>
          </p:cNvPr>
          <p:cNvSpPr txBox="1">
            <a:spLocks/>
          </p:cNvSpPr>
          <p:nvPr/>
        </p:nvSpPr>
        <p:spPr>
          <a:xfrm>
            <a:off x="6169688" y="1825625"/>
            <a:ext cx="525230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sz="1500" dirty="0"/>
              <a:t>IMPROVING MODEL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300" dirty="0"/>
              <a:t>Feature Engineering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300" dirty="0"/>
              <a:t>Algorithm Tuning</a:t>
            </a:r>
          </a:p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sz="1500" dirty="0"/>
              <a:t>FINDING THE BEST PERFORMING CLASSIFICATION MODEL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300" dirty="0"/>
              <a:t>The model with the best accuracy score wins the best performing model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300" dirty="0"/>
              <a:t>In the notebook there is a dictionary of algorithms with scores at the bottom of the notebook.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6C243-0E5D-4B1D-B814-C3034CA13A88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4206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amount of flights at a launch site the greater the success rate at a launch site.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4084A44-A837-409D-81F1-B52F36E6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36" y="2895442"/>
            <a:ext cx="11711128" cy="23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payload mass for Launch Site CCAFS SLC 40 the higher the success rate for the Rocket.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not quite a clear pattern to be found using this visualization to make a decision if the Launch Site 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dependant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Pay Load Mass for a success launch.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3B3CFEB-1B9D-42C9-822D-D32F379E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1" y="3975551"/>
            <a:ext cx="11353800" cy="22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Orbit GEO,HEO,SSO,ES-L1 has the best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B888FA4-5E12-4A98-BE43-175BEB37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63" y="2584303"/>
            <a:ext cx="5015873" cy="34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should see that in the 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Background pattern, scatter chart&#10;&#10;Description automatically generated">
            <a:extLst>
              <a:ext uri="{FF2B5EF4-FFF2-40B4-BE49-F238E27FC236}">
                <a16:creationId xmlns:a16="http://schemas.microsoft.com/office/drawing/2014/main" id="{4330FF6A-6756-4EA7-BD58-EDC65600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7" y="3555437"/>
            <a:ext cx="11548905" cy="23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You should observe that Heavy payloads have a negative influence on GTO orbits and positive on GTO and Polar LEO (ISS) orbits.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8AF7F-8BEB-40B4-8A60-F7C3666E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9" y="3371324"/>
            <a:ext cx="11619244" cy="23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You can observe that the success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Line chart&#10;&#10;Description automatically generated">
            <a:extLst>
              <a:ext uri="{FF2B5EF4-FFF2-40B4-BE49-F238E27FC236}">
                <a16:creationId xmlns:a16="http://schemas.microsoft.com/office/drawing/2014/main" id="{CBDA334B-AF01-4FCA-B0EC-FFC8AD5B8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63" y="2878080"/>
            <a:ext cx="5015873" cy="34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DB4417-DD08-49CD-8510-80800E31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8" y="1866898"/>
            <a:ext cx="10519964" cy="31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ECFAF-3EED-47F2-BE59-732B0AE5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0898"/>
            <a:ext cx="10515600" cy="44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81B5D-C231-4EC0-AA73-40664C77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" y="2122299"/>
            <a:ext cx="11558954" cy="26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AC4CF-5526-410E-8715-6DCE1E27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0" y="1989782"/>
            <a:ext cx="11541421" cy="28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32479-A737-4E8B-AA8F-FA1F9DFB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7" y="1600051"/>
            <a:ext cx="11286967" cy="36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C8A8B-897D-4F3A-A314-E92D00B2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04" y="1523111"/>
            <a:ext cx="11317793" cy="38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0134"/>
            <a:ext cx="8941453" cy="473004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using visualization and SQL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F7BE-FBF8-4368-9230-7B611E2B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83" y="2022912"/>
            <a:ext cx="11384834" cy="34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758A9-8474-499E-A739-80A9FF13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81" y="1673240"/>
            <a:ext cx="8750439" cy="44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EEC14-84A1-4719-8299-FF233E00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8" y="1900018"/>
            <a:ext cx="11553265" cy="30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68A15-EC63-4AD9-86B6-E5CDA629D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85" y="1707912"/>
            <a:ext cx="9642231" cy="42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D2005-5548-4F51-ACA5-01352C23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82" y="1511519"/>
            <a:ext cx="7454637" cy="45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fr-FR" dirty="0" err="1"/>
              <a:t>Colour</a:t>
            </a:r>
            <a:r>
              <a:rPr lang="fr-FR" dirty="0"/>
              <a:t> </a:t>
            </a:r>
            <a:r>
              <a:rPr lang="fr-FR" dirty="0" err="1"/>
              <a:t>Labelled</a:t>
            </a:r>
            <a:r>
              <a:rPr lang="fr-FR" dirty="0"/>
              <a:t>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920D4-F51C-4D75-ADA6-701456706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0" y="1442234"/>
            <a:ext cx="7683621" cy="46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Working out Launch Sites distance to landmarks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65238-0E6E-4E25-9A93-6B45EFBE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41" y="1482010"/>
            <a:ext cx="9221718" cy="43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 By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BE98718D-411E-4858-AC63-64C262BE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6" y="2064185"/>
            <a:ext cx="11421989" cy="27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56267"/>
            <a:ext cx="10399485" cy="497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key factor that determines if the rocket will land successfully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information can be used if an alternate company wants to bid against SpaceX for a rocket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F3824CE-D431-4678-8383-B622BACB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81" y="2126911"/>
            <a:ext cx="10897039" cy="26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81C3A-2F24-450C-ACD3-6C627074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8" y="1756925"/>
            <a:ext cx="11676185" cy="33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20872B-81B1-4858-9FCD-4CCDA25E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1" y="1848941"/>
            <a:ext cx="10850598" cy="31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the Tree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826F23-6924-4D22-B322-8E20FE8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37" y="2634673"/>
            <a:ext cx="43529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7167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Classifier Algorithm is the best for Machine Learning for this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SpaceX launches is directly proportional time in years they will eventually perfect the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KSC LC-39A had the most successful launches from all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GEO,HEO,SSO,ES-L1 has the best Success 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encoding and removing irrelevant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9514"/>
            <a:ext cx="10515600" cy="48574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SpaceX REST API launch data, </a:t>
            </a:r>
            <a:endParaRPr lang="fr-FR" sz="2000" dirty="0"/>
          </a:p>
          <a:p>
            <a:pPr lvl="1"/>
            <a:r>
              <a:rPr lang="en-US" dirty="0"/>
              <a:t>This would give us information about the launches, rockets, payload, specifications and landing outcome </a:t>
            </a:r>
            <a:endParaRPr lang="fr-FR" sz="1800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Falcon 9 Launch data from Wikipedia is web scrapped using </a:t>
            </a:r>
            <a:r>
              <a:rPr lang="en-US" dirty="0" err="1"/>
              <a:t>BeautifulSoup</a:t>
            </a:r>
            <a:r>
              <a:rPr lang="en-US" dirty="0"/>
              <a:t>.</a:t>
            </a:r>
            <a:endParaRPr lang="fr-FR" sz="20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D806552-320A-424E-B2E7-4FD4B0D6B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825678"/>
              </p:ext>
            </p:extLst>
          </p:nvPr>
        </p:nvGraphicFramePr>
        <p:xfrm>
          <a:off x="2032000" y="2574389"/>
          <a:ext cx="8128000" cy="109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72BD15-ECD7-4871-BE31-3B50B2CAD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640954"/>
              </p:ext>
            </p:extLst>
          </p:nvPr>
        </p:nvGraphicFramePr>
        <p:xfrm>
          <a:off x="2032000" y="4990028"/>
          <a:ext cx="8128000" cy="109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44178" y="1792288"/>
            <a:ext cx="362708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6844418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Getting Response from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Converting Response to a .json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custom functions to clean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cleanup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and export to .csv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6882C1-DB2F-46B6-A4E0-54FF58516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743020"/>
              </p:ext>
            </p:extLst>
          </p:nvPr>
        </p:nvGraphicFramePr>
        <p:xfrm>
          <a:off x="7199032" y="1967265"/>
          <a:ext cx="4699001" cy="38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CB4F399-959C-4E4B-8D85-C0BF9B79B7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3177"/>
          <a:stretch/>
        </p:blipFill>
        <p:spPr>
          <a:xfrm>
            <a:off x="2069188" y="2194558"/>
            <a:ext cx="4080228" cy="425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46ED1-0B7A-44D7-8C9B-311920EB8E2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16"/>
          <a:stretch/>
        </p:blipFill>
        <p:spPr>
          <a:xfrm>
            <a:off x="1585157" y="3065174"/>
            <a:ext cx="5315578" cy="450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B1BF9-C0F7-4322-8B5B-FAAD7AF377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4712" y="3913187"/>
            <a:ext cx="2516469" cy="721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3D81DC-608D-4BD2-B857-69F9F44C55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5157" y="4842204"/>
            <a:ext cx="5315578" cy="574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156FAE-B048-4B9D-A506-A81CE3AF9C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6433" y="5805894"/>
            <a:ext cx="5153025" cy="323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30BB37-719C-4EEF-978D-1B62367F48C9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14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669424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Getting and parsing HTML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tables and columns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Dictionary creation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to CSV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7747278" y="1792288"/>
            <a:ext cx="362398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0FA773-65D3-4C0B-83BD-C3CBC2560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761109"/>
              </p:ext>
            </p:extLst>
          </p:nvPr>
        </p:nvGraphicFramePr>
        <p:xfrm>
          <a:off x="7199032" y="1967265"/>
          <a:ext cx="4699001" cy="38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F17B8A-CF06-4070-9CA4-901C1D29F396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8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ECD14-1B04-4D04-9D4E-B3914BDB9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975" y="2239892"/>
            <a:ext cx="7054676" cy="503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12C4D-0FA1-4A65-BD07-BE7DD78353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3224" y="3229929"/>
            <a:ext cx="3599082" cy="1142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534D9D-25AB-4971-9265-9ED4A2587D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9095" y="4715942"/>
            <a:ext cx="1844501" cy="727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1EEA9-C667-49E6-BDC5-BF777310B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7600" y="5876502"/>
            <a:ext cx="4543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1909</TotalTime>
  <Words>1423</Words>
  <Application>Microsoft Office PowerPoint</Application>
  <PresentationFormat>Widescreen</PresentationFormat>
  <Paragraphs>251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Ibrahim Kobeissy</cp:lastModifiedBy>
  <cp:revision>244</cp:revision>
  <dcterms:created xsi:type="dcterms:W3CDTF">2021-04-29T18:58:34Z</dcterms:created>
  <dcterms:modified xsi:type="dcterms:W3CDTF">2022-02-12T21:51:57Z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